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" ContentType="image/tif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Proxima Nova"/>
        <a:ea typeface="Proxima Nova"/>
        <a:cs typeface="Proxima Nova"/>
        <a:sym typeface="Proxima Nova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Proxima Nova"/>
        <a:ea typeface="Proxima Nova"/>
        <a:cs typeface="Proxima Nova"/>
        <a:sym typeface="Proxima Nova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Proxima Nova"/>
        <a:ea typeface="Proxima Nova"/>
        <a:cs typeface="Proxima Nova"/>
        <a:sym typeface="Proxima Nova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Proxima Nova"/>
        <a:ea typeface="Proxima Nova"/>
        <a:cs typeface="Proxima Nova"/>
        <a:sym typeface="Proxima Nova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Proxima Nova"/>
        <a:ea typeface="Proxima Nova"/>
        <a:cs typeface="Proxima Nova"/>
        <a:sym typeface="Proxima Nova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Proxima Nova"/>
        <a:ea typeface="Proxima Nova"/>
        <a:cs typeface="Proxima Nova"/>
        <a:sym typeface="Proxima Nova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Proxima Nova"/>
        <a:ea typeface="Proxima Nova"/>
        <a:cs typeface="Proxima Nova"/>
        <a:sym typeface="Proxima Nova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Proxima Nova"/>
        <a:ea typeface="Proxima Nova"/>
        <a:cs typeface="Proxima Nova"/>
        <a:sym typeface="Proxima Nova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Proxima Nova"/>
        <a:ea typeface="Proxima Nova"/>
        <a:cs typeface="Proxima Nova"/>
        <a:sym typeface="Proxima Nov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Gill Sans Light"/>
          <a:ea typeface="Gill Sans Light"/>
          <a:cs typeface="Gill Sans Light"/>
        </a:font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>
          <a:latin typeface="Gill Sans Light"/>
          <a:ea typeface="Gill Sans Light"/>
          <a:cs typeface="Gill Sans Light"/>
        </a:font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Col>
    <a:lastRow>
      <a:tcTxStyle b="off" i="off">
        <a:font>
          <a:latin typeface="Gill Sans Light"/>
          <a:ea typeface="Gill Sans Light"/>
          <a:cs typeface="Gill Sans Light"/>
        </a:font>
        <a:srgbClr val="000000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ill Sans Light"/>
          <a:ea typeface="Gill Sans Light"/>
          <a:cs typeface="Gill Sans Light"/>
        </a:font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ill Sans Light"/>
          <a:ea typeface="Gill Sans Light"/>
          <a:cs typeface="Gill Sans Light"/>
        </a:font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>
          <a:latin typeface="Gill Sans Light"/>
          <a:ea typeface="Gill Sans Light"/>
          <a:cs typeface="Gill Sans Light"/>
        </a:font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 b="off" i="off">
        <a:font>
          <a:latin typeface="Gill Sans Light"/>
          <a:ea typeface="Gill Sans Light"/>
          <a:cs typeface="Gill Sans Light"/>
        </a:font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lastRow>
    <a:firstRow>
      <a:tcTxStyle b="off" i="off">
        <a:font>
          <a:latin typeface="Gill Sans Light"/>
          <a:ea typeface="Gill Sans Light"/>
          <a:cs typeface="Gill Sans Light"/>
        </a:font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ill Sans Light"/>
          <a:ea typeface="Gill Sans Light"/>
          <a:cs typeface="Gill Sans Light"/>
        </a:font>
        <a:srgbClr val="5A5F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>
          <a:latin typeface="Gill Sans Light"/>
          <a:ea typeface="Gill Sans Light"/>
          <a:cs typeface="Gill Sans Light"/>
        </a:font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satOff val="1848"/>
              <a:lumOff val="-15262"/>
            </a:schemeClr>
          </a:solidFill>
        </a:fill>
      </a:tcStyle>
    </a:firstCol>
    <a:lastRow>
      <a:tcTxStyle b="off" i="off">
        <a:font>
          <a:latin typeface="Gill Sans Light"/>
          <a:ea typeface="Gill Sans Light"/>
          <a:cs typeface="Gill Sans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6">
                  <a:satOff val="1848"/>
                  <a:lumOff val="-15262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/>
          </a:solidFill>
        </a:fill>
      </a:tcStyle>
    </a:lastRow>
    <a:firstRow>
      <a:tcTxStyle b="off" i="off">
        <a:font>
          <a:latin typeface="Gill Sans Light"/>
          <a:ea typeface="Gill Sans Light"/>
          <a:cs typeface="Gill Sans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6">
                  <a:satOff val="1848"/>
                  <a:lumOff val="-15262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ill Sans Light"/>
          <a:ea typeface="Gill Sans Light"/>
          <a:cs typeface="Gill Sans Light"/>
        </a:font>
        <a:srgbClr val="5A5F5E"/>
      </a:tcTxStyle>
      <a:tcStyle>
        <a:tcBdr>
          <a:left>
            <a:ln w="0" cap="flat">
              <a:noFill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0" cap="flat">
              <a:noFill/>
              <a:miter lim="400000"/>
            </a:ln>
          </a:insideH>
          <a:insideV>
            <a:ln w="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>
          <a:latin typeface="Gill Sans Light"/>
          <a:ea typeface="Gill Sans Light"/>
          <a:cs typeface="Gill Sans Light"/>
        </a:font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 b="off" i="off">
        <a:font>
          <a:latin typeface="Gill Sans Light"/>
          <a:ea typeface="Gill Sans Light"/>
          <a:cs typeface="Gill Sans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5E6E5"/>
          </a:solidFill>
        </a:fill>
      </a:tcStyle>
    </a:lastRow>
    <a:firstRow>
      <a:tcTxStyle b="off" i="off">
        <a:font>
          <a:latin typeface="Gill Sans Light"/>
          <a:ea typeface="Gill Sans Light"/>
          <a:cs typeface="Gill Sans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A5F5E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ill Sans Light"/>
          <a:ea typeface="Gill Sans Light"/>
          <a:cs typeface="Gill Sans Light"/>
        </a:font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BEBEB"/>
          </a:solidFill>
        </a:fill>
      </a:tcStyle>
    </a:band2H>
    <a:firstCol>
      <a:tcTxStyle b="off" i="off">
        <a:font>
          <a:latin typeface="Gill Sans Light"/>
          <a:ea typeface="Gill Sans Light"/>
          <a:cs typeface="Gill Sans Light"/>
        </a:font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E5E6E5"/>
          </a:solidFill>
        </a:fill>
      </a:tcStyle>
    </a:firstCol>
    <a:lastRow>
      <a:tcTxStyle b="off" i="off">
        <a:font>
          <a:latin typeface="Gill Sans Light"/>
          <a:ea typeface="Gill Sans Light"/>
          <a:cs typeface="Gill Sans Light"/>
        </a:font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lastRow>
    <a:firstRow>
      <a:tcTxStyle b="off" i="off">
        <a:font>
          <a:latin typeface="Gill Sans Light"/>
          <a:ea typeface="Gill Sans Light"/>
          <a:cs typeface="Gill Sans Light"/>
        </a:font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ill Sans Light"/>
          <a:ea typeface="Gill Sans Light"/>
          <a:cs typeface="Gill Sans Light"/>
        </a:font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>
          <a:latin typeface="Gill Sans Light"/>
          <a:ea typeface="Gill Sans Light"/>
          <a:cs typeface="Gill Sans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A5F5E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ill Sans Light"/>
          <a:ea typeface="Gill Sans Light"/>
          <a:cs typeface="Gill Sans Light"/>
        </a:font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ill Sans Light"/>
          <a:ea typeface="Gill Sans Light"/>
          <a:cs typeface="Gill Sans Light"/>
        </a:font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A5F5E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>
          <a:latin typeface="Gill Sans Light"/>
          <a:ea typeface="Gill Sans Light"/>
          <a:cs typeface="Gill Sans Light"/>
        </a:font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>
          <a:latin typeface="Gill Sans Light"/>
          <a:ea typeface="Gill Sans Light"/>
          <a:cs typeface="Gill Sans Light"/>
        </a:font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Col>
    <a:lastRow>
      <a:tcTxStyle b="off" i="off">
        <a:font>
          <a:latin typeface="Gill Sans Light"/>
          <a:ea typeface="Gill Sans Light"/>
          <a:cs typeface="Gill Sans Light"/>
        </a:font>
        <a:srgbClr val="000000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ill Sans Light"/>
          <a:ea typeface="Gill Sans Light"/>
          <a:cs typeface="Gill Sans Light"/>
        </a:font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 snapToObjects="1">
      <p:cViewPr>
        <p:scale>
          <a:sx n="45" d="100"/>
          <a:sy n="45" d="100"/>
        </p:scale>
        <p:origin x="1976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3" name="Shape 20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3805520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Relationship Id="rId3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Relationship Id="rId3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tif"/><Relationship Id="rId3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tif"/><Relationship Id="rId3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Dark Gradient + Log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-23177" y="-22348"/>
            <a:ext cx="5982639" cy="2718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  <a:lnTo>
                  <a:pt x="50" y="0"/>
                </a:lnTo>
                <a:lnTo>
                  <a:pt x="0" y="21600"/>
                </a:lnTo>
                <a:close/>
              </a:path>
            </a:pathLst>
          </a:custGeom>
          <a:gradFill>
            <a:gsLst>
              <a:gs pos="11751">
                <a:srgbClr val="1DB5ED"/>
              </a:gs>
              <a:gs pos="100000">
                <a:srgbClr val="1FC6A4"/>
              </a:gs>
            </a:gsLst>
            <a:path>
              <a:fillToRect l="50000" t="-467" r="50000" b="100467"/>
            </a:path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pic>
        <p:nvPicPr>
          <p:cNvPr id="14" name="Logo-HighFidelity-Line-light-gray.png"/>
          <p:cNvPicPr>
            <a:picLocks noChangeAspect="1"/>
          </p:cNvPicPr>
          <p:nvPr/>
        </p:nvPicPr>
        <p:blipFill>
          <a:blip r:embed="rId3">
            <a:extLst/>
          </a:blip>
          <a:srcRect r="73588"/>
          <a:stretch>
            <a:fillRect/>
          </a:stretch>
        </p:blipFill>
        <p:spPr>
          <a:xfrm>
            <a:off x="677831" y="-167650"/>
            <a:ext cx="1143516" cy="2164833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Shape 15"/>
          <p:cNvSpPr>
            <a:spLocks noGrp="1"/>
          </p:cNvSpPr>
          <p:nvPr>
            <p:ph type="sldNum" sz="quarter" idx="2"/>
          </p:nvPr>
        </p:nvSpPr>
        <p:spPr>
          <a:xfrm>
            <a:off x="11955253" y="13010554"/>
            <a:ext cx="453238" cy="4613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EBEBE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ark Gradient + Logo copy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>
            <a:off x="-23177" y="-22348"/>
            <a:ext cx="5982639" cy="2718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  <a:lnTo>
                  <a:pt x="50" y="0"/>
                </a:lnTo>
                <a:lnTo>
                  <a:pt x="0" y="21600"/>
                </a:lnTo>
                <a:close/>
              </a:path>
            </a:pathLst>
          </a:custGeom>
          <a:gradFill>
            <a:gsLst>
              <a:gs pos="17144">
                <a:srgbClr val="E84F60"/>
              </a:gs>
              <a:gs pos="99234">
                <a:srgbClr val="B172B3"/>
              </a:gs>
            </a:gsLst>
            <a:path>
              <a:fillToRect l="50000" t="-467" r="50000" b="100467"/>
            </a:path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pic>
        <p:nvPicPr>
          <p:cNvPr id="23" name="Logo-HighFidelity-Line-light-gray.png"/>
          <p:cNvPicPr>
            <a:picLocks noChangeAspect="1"/>
          </p:cNvPicPr>
          <p:nvPr/>
        </p:nvPicPr>
        <p:blipFill>
          <a:blip r:embed="rId3">
            <a:extLst/>
          </a:blip>
          <a:srcRect r="73588"/>
          <a:stretch>
            <a:fillRect/>
          </a:stretch>
        </p:blipFill>
        <p:spPr>
          <a:xfrm>
            <a:off x="677831" y="-167650"/>
            <a:ext cx="1143516" cy="2164833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Shape 24"/>
          <p:cNvSpPr>
            <a:spLocks noGrp="1"/>
          </p:cNvSpPr>
          <p:nvPr>
            <p:ph type="sldNum" sz="quarter" idx="2"/>
          </p:nvPr>
        </p:nvSpPr>
        <p:spPr>
          <a:xfrm>
            <a:off x="11955253" y="13010554"/>
            <a:ext cx="453238" cy="4613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EBEBE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ark Gradient + Logo copy 1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-23177" y="-22348"/>
            <a:ext cx="5982639" cy="2718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  <a:lnTo>
                  <a:pt x="50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000000"/>
                </a:solidFill>
              </a:defRPr>
            </a:pPr>
            <a:endParaRPr/>
          </a:p>
        </p:txBody>
      </p:sp>
      <p:pic>
        <p:nvPicPr>
          <p:cNvPr id="32" name="Logo-HighFidelity-Line-light-gray.png"/>
          <p:cNvPicPr>
            <a:picLocks noChangeAspect="1"/>
          </p:cNvPicPr>
          <p:nvPr/>
        </p:nvPicPr>
        <p:blipFill>
          <a:blip r:embed="rId3">
            <a:extLst/>
          </a:blip>
          <a:srcRect r="73588"/>
          <a:stretch>
            <a:fillRect/>
          </a:stretch>
        </p:blipFill>
        <p:spPr>
          <a:xfrm>
            <a:off x="677831" y="-167650"/>
            <a:ext cx="1143516" cy="2164833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>
            <a:spLocks noGrp="1"/>
          </p:cNvSpPr>
          <p:nvPr>
            <p:ph type="sldNum" sz="quarter" idx="2"/>
          </p:nvPr>
        </p:nvSpPr>
        <p:spPr>
          <a:xfrm>
            <a:off x="11955253" y="13010554"/>
            <a:ext cx="453238" cy="4613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EBEBE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ight Gradient 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+ Logo 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/>
        </p:nvSpPr>
        <p:spPr>
          <a:xfrm>
            <a:off x="-23177" y="-22348"/>
            <a:ext cx="5982639" cy="2718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  <a:lnTo>
                  <a:pt x="50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pic>
        <p:nvPicPr>
          <p:cNvPr id="48" name="Logo-HighFidelity-Line-light-gray.png"/>
          <p:cNvPicPr>
            <a:picLocks noChangeAspect="1"/>
          </p:cNvPicPr>
          <p:nvPr/>
        </p:nvPicPr>
        <p:blipFill>
          <a:blip r:embed="rId2">
            <a:extLst/>
          </a:blip>
          <a:srcRect r="73588"/>
          <a:stretch>
            <a:fillRect/>
          </a:stretch>
        </p:blipFill>
        <p:spPr>
          <a:xfrm>
            <a:off x="677831" y="-167650"/>
            <a:ext cx="1143516" cy="2164833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Shape 49"/>
          <p:cNvSpPr/>
          <p:nvPr/>
        </p:nvSpPr>
        <p:spPr>
          <a:xfrm>
            <a:off x="-20178" y="-1435"/>
            <a:ext cx="24424356" cy="13718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200"/>
                </a:moveTo>
                <a:lnTo>
                  <a:pt x="0" y="21600"/>
                </a:lnTo>
                <a:lnTo>
                  <a:pt x="14713" y="21600"/>
                </a:lnTo>
                <a:lnTo>
                  <a:pt x="21600" y="14933"/>
                </a:lnTo>
                <a:lnTo>
                  <a:pt x="21600" y="0"/>
                </a:lnTo>
                <a:lnTo>
                  <a:pt x="5238" y="0"/>
                </a:lnTo>
                <a:lnTo>
                  <a:pt x="0" y="4200"/>
                </a:lnTo>
                <a:close/>
              </a:path>
            </a:pathLst>
          </a:custGeom>
          <a:solidFill>
            <a:srgbClr val="1DB5ED">
              <a:alpha val="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50" name="Shape 50"/>
          <p:cNvSpPr/>
          <p:nvPr/>
        </p:nvSpPr>
        <p:spPr>
          <a:xfrm rot="20151136">
            <a:off x="-2804468" y="-2436494"/>
            <a:ext cx="30850385" cy="14002256"/>
          </a:xfrm>
          <a:prstGeom prst="rect">
            <a:avLst/>
          </a:prstGeom>
          <a:gradFill>
            <a:gsLst>
              <a:gs pos="0">
                <a:srgbClr val="1DB5ED"/>
              </a:gs>
              <a:gs pos="100000">
                <a:srgbClr val="1FC6A4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51" name="Shape 5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+ Logo  copy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/>
          <p:nvPr/>
        </p:nvSpPr>
        <p:spPr>
          <a:xfrm>
            <a:off x="-23177" y="-22348"/>
            <a:ext cx="5982639" cy="2718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  <a:lnTo>
                  <a:pt x="50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pic>
        <p:nvPicPr>
          <p:cNvPr id="59" name="Logo-HighFidelity-Line-light-gray.png"/>
          <p:cNvPicPr>
            <a:picLocks noChangeAspect="1"/>
          </p:cNvPicPr>
          <p:nvPr/>
        </p:nvPicPr>
        <p:blipFill>
          <a:blip r:embed="rId2">
            <a:extLst/>
          </a:blip>
          <a:srcRect r="73588"/>
          <a:stretch>
            <a:fillRect/>
          </a:stretch>
        </p:blipFill>
        <p:spPr>
          <a:xfrm>
            <a:off x="677831" y="-167650"/>
            <a:ext cx="1143516" cy="2164833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Shape 60"/>
          <p:cNvSpPr/>
          <p:nvPr/>
        </p:nvSpPr>
        <p:spPr>
          <a:xfrm>
            <a:off x="-20178" y="-1435"/>
            <a:ext cx="24424356" cy="13718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200"/>
                </a:moveTo>
                <a:lnTo>
                  <a:pt x="0" y="21600"/>
                </a:lnTo>
                <a:lnTo>
                  <a:pt x="14713" y="21600"/>
                </a:lnTo>
                <a:lnTo>
                  <a:pt x="21600" y="14933"/>
                </a:lnTo>
                <a:lnTo>
                  <a:pt x="21600" y="0"/>
                </a:lnTo>
                <a:lnTo>
                  <a:pt x="5238" y="0"/>
                </a:lnTo>
                <a:lnTo>
                  <a:pt x="0" y="4200"/>
                </a:lnTo>
                <a:close/>
              </a:path>
            </a:pathLst>
          </a:custGeom>
          <a:solidFill>
            <a:srgbClr val="1DB5ED">
              <a:alpha val="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61" name="Shape 61"/>
          <p:cNvSpPr/>
          <p:nvPr/>
        </p:nvSpPr>
        <p:spPr>
          <a:xfrm rot="20151136">
            <a:off x="-1537384" y="-2707529"/>
            <a:ext cx="30850385" cy="20196891"/>
          </a:xfrm>
          <a:prstGeom prst="rect">
            <a:avLst/>
          </a:prstGeom>
          <a:gradFill>
            <a:gsLst>
              <a:gs pos="0">
                <a:srgbClr val="1DB5ED"/>
              </a:gs>
              <a:gs pos="100000">
                <a:srgbClr val="1FC6A4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62" name="Shape 6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+ Logo  cop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/>
          <p:nvPr/>
        </p:nvSpPr>
        <p:spPr>
          <a:xfrm>
            <a:off x="-23177" y="-22348"/>
            <a:ext cx="5982639" cy="2718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  <a:lnTo>
                  <a:pt x="50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pic>
        <p:nvPicPr>
          <p:cNvPr id="70" name="Logo-HighFidelity-Line-light-gray.png"/>
          <p:cNvPicPr>
            <a:picLocks noChangeAspect="1"/>
          </p:cNvPicPr>
          <p:nvPr/>
        </p:nvPicPr>
        <p:blipFill>
          <a:blip r:embed="rId2">
            <a:extLst/>
          </a:blip>
          <a:srcRect r="73588"/>
          <a:stretch>
            <a:fillRect/>
          </a:stretch>
        </p:blipFill>
        <p:spPr>
          <a:xfrm>
            <a:off x="677831" y="-167650"/>
            <a:ext cx="1143516" cy="2164833"/>
          </a:xfrm>
          <a:prstGeom prst="rect">
            <a:avLst/>
          </a:prstGeom>
          <a:ln w="12700">
            <a:miter lim="400000"/>
          </a:ln>
        </p:spPr>
      </p:pic>
      <p:sp>
        <p:nvSpPr>
          <p:cNvPr id="71" name="Shape 71"/>
          <p:cNvSpPr/>
          <p:nvPr/>
        </p:nvSpPr>
        <p:spPr>
          <a:xfrm>
            <a:off x="1724703" y="315816"/>
            <a:ext cx="24424357" cy="13718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200"/>
                </a:moveTo>
                <a:lnTo>
                  <a:pt x="0" y="21600"/>
                </a:lnTo>
                <a:lnTo>
                  <a:pt x="14713" y="21600"/>
                </a:lnTo>
                <a:lnTo>
                  <a:pt x="21600" y="14933"/>
                </a:lnTo>
                <a:lnTo>
                  <a:pt x="21600" y="0"/>
                </a:lnTo>
                <a:lnTo>
                  <a:pt x="5238" y="0"/>
                </a:lnTo>
                <a:lnTo>
                  <a:pt x="0" y="4200"/>
                </a:lnTo>
                <a:close/>
              </a:path>
            </a:pathLst>
          </a:custGeom>
          <a:solidFill>
            <a:srgbClr val="1DB5ED">
              <a:alpha val="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72" name="Shape 72"/>
          <p:cNvSpPr/>
          <p:nvPr/>
        </p:nvSpPr>
        <p:spPr>
          <a:xfrm rot="20151136">
            <a:off x="-2804468" y="-2436494"/>
            <a:ext cx="30850385" cy="14002256"/>
          </a:xfrm>
          <a:prstGeom prst="rect">
            <a:avLst/>
          </a:prstGeom>
          <a:gradFill>
            <a:gsLst>
              <a:gs pos="0">
                <a:srgbClr val="E84F60"/>
              </a:gs>
              <a:gs pos="100000">
                <a:srgbClr val="B172B3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73" name="Shape 7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+ Logo  copy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/>
        </p:nvSpPr>
        <p:spPr>
          <a:xfrm>
            <a:off x="-23177" y="-22348"/>
            <a:ext cx="5982639" cy="2718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  <a:lnTo>
                  <a:pt x="50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pic>
        <p:nvPicPr>
          <p:cNvPr id="81" name="Logo-HighFidelity-Line-light-gray.png"/>
          <p:cNvPicPr>
            <a:picLocks noChangeAspect="1"/>
          </p:cNvPicPr>
          <p:nvPr/>
        </p:nvPicPr>
        <p:blipFill>
          <a:blip r:embed="rId2">
            <a:extLst/>
          </a:blip>
          <a:srcRect r="73588"/>
          <a:stretch>
            <a:fillRect/>
          </a:stretch>
        </p:blipFill>
        <p:spPr>
          <a:xfrm>
            <a:off x="677831" y="-167650"/>
            <a:ext cx="1143516" cy="2164833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Shape 82"/>
          <p:cNvSpPr/>
          <p:nvPr/>
        </p:nvSpPr>
        <p:spPr>
          <a:xfrm>
            <a:off x="1724703" y="315816"/>
            <a:ext cx="24424357" cy="13718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200"/>
                </a:moveTo>
                <a:lnTo>
                  <a:pt x="0" y="21600"/>
                </a:lnTo>
                <a:lnTo>
                  <a:pt x="14713" y="21600"/>
                </a:lnTo>
                <a:lnTo>
                  <a:pt x="21600" y="14933"/>
                </a:lnTo>
                <a:lnTo>
                  <a:pt x="21600" y="0"/>
                </a:lnTo>
                <a:lnTo>
                  <a:pt x="5238" y="0"/>
                </a:lnTo>
                <a:lnTo>
                  <a:pt x="0" y="4200"/>
                </a:lnTo>
                <a:close/>
              </a:path>
            </a:pathLst>
          </a:custGeom>
          <a:solidFill>
            <a:srgbClr val="1DB5ED">
              <a:alpha val="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83" name="Shape 83"/>
          <p:cNvSpPr/>
          <p:nvPr/>
        </p:nvSpPr>
        <p:spPr>
          <a:xfrm rot="20151136">
            <a:off x="-1468356" y="-2722295"/>
            <a:ext cx="30850385" cy="20534362"/>
          </a:xfrm>
          <a:prstGeom prst="rect">
            <a:avLst/>
          </a:prstGeom>
          <a:gradFill>
            <a:gsLst>
              <a:gs pos="0">
                <a:srgbClr val="E84F60"/>
              </a:gs>
              <a:gs pos="100000">
                <a:srgbClr val="B172B3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+ Logo  copy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/>
        </p:nvSpPr>
        <p:spPr>
          <a:xfrm>
            <a:off x="-23177" y="-22348"/>
            <a:ext cx="5982639" cy="2718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  <a:lnTo>
                  <a:pt x="50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pic>
        <p:nvPicPr>
          <p:cNvPr id="92" name="Logo-HighFidelity-Line-light-gray.png"/>
          <p:cNvPicPr>
            <a:picLocks noChangeAspect="1"/>
          </p:cNvPicPr>
          <p:nvPr/>
        </p:nvPicPr>
        <p:blipFill>
          <a:blip r:embed="rId2">
            <a:extLst/>
          </a:blip>
          <a:srcRect r="73588"/>
          <a:stretch>
            <a:fillRect/>
          </a:stretch>
        </p:blipFill>
        <p:spPr>
          <a:xfrm>
            <a:off x="677831" y="-167650"/>
            <a:ext cx="1143516" cy="2164833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Shape 93"/>
          <p:cNvSpPr/>
          <p:nvPr/>
        </p:nvSpPr>
        <p:spPr>
          <a:xfrm>
            <a:off x="-20178" y="-1435"/>
            <a:ext cx="24424356" cy="13718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200"/>
                </a:moveTo>
                <a:lnTo>
                  <a:pt x="0" y="21600"/>
                </a:lnTo>
                <a:lnTo>
                  <a:pt x="14713" y="21600"/>
                </a:lnTo>
                <a:lnTo>
                  <a:pt x="21600" y="14933"/>
                </a:lnTo>
                <a:lnTo>
                  <a:pt x="21600" y="0"/>
                </a:lnTo>
                <a:lnTo>
                  <a:pt x="5238" y="0"/>
                </a:lnTo>
                <a:lnTo>
                  <a:pt x="0" y="4200"/>
                </a:lnTo>
                <a:close/>
              </a:path>
            </a:pathLst>
          </a:custGeom>
          <a:solidFill>
            <a:srgbClr val="1DB5ED">
              <a:alpha val="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94" name="Shape 94"/>
          <p:cNvSpPr/>
          <p:nvPr/>
        </p:nvSpPr>
        <p:spPr>
          <a:xfrm rot="20151136">
            <a:off x="-2804468" y="-2436494"/>
            <a:ext cx="30850385" cy="14002256"/>
          </a:xfrm>
          <a:prstGeom prst="rect">
            <a:avLst/>
          </a:prstGeom>
          <a:gradFill>
            <a:gsLst>
              <a:gs pos="0">
                <a:srgbClr val="E7E6E8"/>
              </a:gs>
              <a:gs pos="100000">
                <a:srgbClr val="B6B5B7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95" name="Shape 95"/>
          <p:cNvSpPr/>
          <p:nvPr/>
        </p:nvSpPr>
        <p:spPr>
          <a:xfrm>
            <a:off x="9332090" y="7003221"/>
            <a:ext cx="15085407" cy="67610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545"/>
                </a:moveTo>
                <a:lnTo>
                  <a:pt x="21600" y="21600"/>
                </a:lnTo>
                <a:lnTo>
                  <a:pt x="21600" y="0"/>
                </a:lnTo>
                <a:lnTo>
                  <a:pt x="0" y="21545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96" name="Shape 9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+ Logo  copy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/>
        </p:nvSpPr>
        <p:spPr>
          <a:xfrm>
            <a:off x="-23177" y="-22348"/>
            <a:ext cx="5982639" cy="2718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  <a:lnTo>
                  <a:pt x="50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pic>
        <p:nvPicPr>
          <p:cNvPr id="104" name="Logo-HighFidelity-Line-light-gray.png"/>
          <p:cNvPicPr>
            <a:picLocks noChangeAspect="1"/>
          </p:cNvPicPr>
          <p:nvPr/>
        </p:nvPicPr>
        <p:blipFill>
          <a:blip r:embed="rId2">
            <a:extLst/>
          </a:blip>
          <a:srcRect r="73588"/>
          <a:stretch>
            <a:fillRect/>
          </a:stretch>
        </p:blipFill>
        <p:spPr>
          <a:xfrm>
            <a:off x="677831" y="-167650"/>
            <a:ext cx="1143516" cy="2164833"/>
          </a:xfrm>
          <a:prstGeom prst="rect">
            <a:avLst/>
          </a:prstGeom>
          <a:ln w="12700">
            <a:miter lim="400000"/>
          </a:ln>
        </p:spPr>
      </p:pic>
      <p:sp>
        <p:nvSpPr>
          <p:cNvPr id="105" name="Shape 105"/>
          <p:cNvSpPr/>
          <p:nvPr/>
        </p:nvSpPr>
        <p:spPr>
          <a:xfrm>
            <a:off x="-20178" y="-1435"/>
            <a:ext cx="24424356" cy="13718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200"/>
                </a:moveTo>
                <a:lnTo>
                  <a:pt x="0" y="21600"/>
                </a:lnTo>
                <a:lnTo>
                  <a:pt x="14713" y="21600"/>
                </a:lnTo>
                <a:lnTo>
                  <a:pt x="21600" y="14933"/>
                </a:lnTo>
                <a:lnTo>
                  <a:pt x="21600" y="0"/>
                </a:lnTo>
                <a:lnTo>
                  <a:pt x="5238" y="0"/>
                </a:lnTo>
                <a:lnTo>
                  <a:pt x="0" y="4200"/>
                </a:lnTo>
                <a:close/>
              </a:path>
            </a:pathLst>
          </a:custGeom>
          <a:solidFill>
            <a:srgbClr val="1DB5ED">
              <a:alpha val="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106" name="Shape 106"/>
          <p:cNvSpPr/>
          <p:nvPr/>
        </p:nvSpPr>
        <p:spPr>
          <a:xfrm rot="20151136">
            <a:off x="-1410071" y="-2734762"/>
            <a:ext cx="30850385" cy="20819312"/>
          </a:xfrm>
          <a:prstGeom prst="rect">
            <a:avLst/>
          </a:prstGeom>
          <a:gradFill>
            <a:gsLst>
              <a:gs pos="0">
                <a:srgbClr val="E7E6E8"/>
              </a:gs>
              <a:gs pos="100000">
                <a:srgbClr val="B6B5B7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107" name="Shape 10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+ Logo  copy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/>
        </p:nvSpPr>
        <p:spPr>
          <a:xfrm>
            <a:off x="-23177" y="-22348"/>
            <a:ext cx="5982639" cy="2718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  <a:lnTo>
                  <a:pt x="50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pic>
        <p:nvPicPr>
          <p:cNvPr id="115" name="Logo-HighFidelity-Line-light-gray.png"/>
          <p:cNvPicPr>
            <a:picLocks noChangeAspect="1"/>
          </p:cNvPicPr>
          <p:nvPr/>
        </p:nvPicPr>
        <p:blipFill>
          <a:blip r:embed="rId2">
            <a:extLst/>
          </a:blip>
          <a:srcRect r="73588"/>
          <a:stretch>
            <a:fillRect/>
          </a:stretch>
        </p:blipFill>
        <p:spPr>
          <a:xfrm>
            <a:off x="677831" y="-167650"/>
            <a:ext cx="1143516" cy="2164833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Shape 116"/>
          <p:cNvSpPr/>
          <p:nvPr/>
        </p:nvSpPr>
        <p:spPr>
          <a:xfrm>
            <a:off x="-20178" y="-1435"/>
            <a:ext cx="24424356" cy="13718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200"/>
                </a:moveTo>
                <a:lnTo>
                  <a:pt x="0" y="21600"/>
                </a:lnTo>
                <a:lnTo>
                  <a:pt x="14713" y="21600"/>
                </a:lnTo>
                <a:lnTo>
                  <a:pt x="21600" y="14933"/>
                </a:lnTo>
                <a:lnTo>
                  <a:pt x="21600" y="0"/>
                </a:lnTo>
                <a:lnTo>
                  <a:pt x="5238" y="0"/>
                </a:lnTo>
                <a:lnTo>
                  <a:pt x="0" y="4200"/>
                </a:lnTo>
                <a:close/>
              </a:path>
            </a:pathLst>
          </a:custGeom>
          <a:solidFill>
            <a:srgbClr val="1DB5ED">
              <a:alpha val="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/>
          <p:nvPr/>
        </p:nvSpPr>
        <p:spPr>
          <a:xfrm>
            <a:off x="-23177" y="-22348"/>
            <a:ext cx="5982639" cy="2718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  <a:lnTo>
                  <a:pt x="50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CCCAC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pic>
        <p:nvPicPr>
          <p:cNvPr id="125" name="pasted-image.pdf"/>
          <p:cNvPicPr>
            <a:picLocks noChangeAspect="1"/>
          </p:cNvPicPr>
          <p:nvPr/>
        </p:nvPicPr>
        <p:blipFill>
          <a:blip r:embed="rId2">
            <a:alphaModFix amt="54990"/>
            <a:extLst/>
          </a:blip>
          <a:stretch>
            <a:fillRect/>
          </a:stretch>
        </p:blipFill>
        <p:spPr>
          <a:xfrm>
            <a:off x="808345" y="474543"/>
            <a:ext cx="936684" cy="936668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Shape 12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copy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/>
        </p:nvSpPr>
        <p:spPr>
          <a:xfrm>
            <a:off x="-23177" y="-22348"/>
            <a:ext cx="5982639" cy="2718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  <a:lnTo>
                  <a:pt x="50" y="0"/>
                </a:lnTo>
                <a:lnTo>
                  <a:pt x="0" y="21600"/>
                </a:lnTo>
                <a:close/>
              </a:path>
            </a:pathLst>
          </a:custGeom>
          <a:gradFill>
            <a:gsLst>
              <a:gs pos="11751">
                <a:srgbClr val="1DB5ED"/>
              </a:gs>
              <a:gs pos="100000">
                <a:srgbClr val="1FC6A4"/>
              </a:gs>
            </a:gsLst>
            <a:path>
              <a:fillToRect l="50000" t="-467" r="50000" b="100467"/>
            </a:path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pic>
        <p:nvPicPr>
          <p:cNvPr id="134" name="Logo-HighFidelity-Line-light-gray.png"/>
          <p:cNvPicPr>
            <a:picLocks noChangeAspect="1"/>
          </p:cNvPicPr>
          <p:nvPr/>
        </p:nvPicPr>
        <p:blipFill>
          <a:blip r:embed="rId2">
            <a:extLst/>
          </a:blip>
          <a:srcRect r="73588"/>
          <a:stretch>
            <a:fillRect/>
          </a:stretch>
        </p:blipFill>
        <p:spPr>
          <a:xfrm>
            <a:off x="677831" y="-167650"/>
            <a:ext cx="1143516" cy="2164833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Shape 13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copy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/>
          <p:nvPr/>
        </p:nvSpPr>
        <p:spPr>
          <a:xfrm>
            <a:off x="-23177" y="-22348"/>
            <a:ext cx="5982639" cy="2718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  <a:lnTo>
                  <a:pt x="50" y="0"/>
                </a:lnTo>
                <a:lnTo>
                  <a:pt x="0" y="21600"/>
                </a:lnTo>
                <a:close/>
              </a:path>
            </a:pathLst>
          </a:custGeom>
          <a:gradFill>
            <a:gsLst>
              <a:gs pos="17144">
                <a:srgbClr val="E84F60"/>
              </a:gs>
              <a:gs pos="99234">
                <a:srgbClr val="B172B3"/>
              </a:gs>
            </a:gsLst>
            <a:path>
              <a:fillToRect l="50000" t="-467" r="50000" b="100467"/>
            </a:path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pic>
        <p:nvPicPr>
          <p:cNvPr id="143" name="Logo-HighFidelity-Line-light-gray.png"/>
          <p:cNvPicPr>
            <a:picLocks noChangeAspect="1"/>
          </p:cNvPicPr>
          <p:nvPr/>
        </p:nvPicPr>
        <p:blipFill>
          <a:blip r:embed="rId2">
            <a:extLst/>
          </a:blip>
          <a:srcRect r="73588"/>
          <a:stretch>
            <a:fillRect/>
          </a:stretch>
        </p:blipFill>
        <p:spPr>
          <a:xfrm>
            <a:off x="677831" y="-167650"/>
            <a:ext cx="1143516" cy="2164833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Shape 14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cop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roup 153"/>
          <p:cNvGrpSpPr/>
          <p:nvPr/>
        </p:nvGrpSpPr>
        <p:grpSpPr>
          <a:xfrm>
            <a:off x="-22849" y="-49327"/>
            <a:ext cx="24457047" cy="13814654"/>
            <a:chOff x="1465947" y="63481"/>
            <a:chExt cx="24457046" cy="13814652"/>
          </a:xfrm>
        </p:grpSpPr>
        <p:pic>
          <p:nvPicPr>
            <p:cNvPr id="151" name="CellScience-2016-02-22_11-24-55-filtered.jpe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5602"/>
            <a:stretch>
              <a:fillRect/>
            </a:stretch>
          </p:blipFill>
          <p:spPr>
            <a:xfrm>
              <a:off x="1490986" y="79056"/>
              <a:ext cx="24411781" cy="1379907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52" name="Shape 152"/>
            <p:cNvSpPr/>
            <p:nvPr/>
          </p:nvSpPr>
          <p:spPr>
            <a:xfrm>
              <a:off x="1465947" y="63481"/>
              <a:ext cx="24457048" cy="13798899"/>
            </a:xfrm>
            <a:prstGeom prst="rect">
              <a:avLst/>
            </a:prstGeom>
            <a:gradFill flip="none" rotWithShape="1">
              <a:gsLst>
                <a:gs pos="7">
                  <a:srgbClr val="000000">
                    <a:alpha val="50213"/>
                  </a:srgbClr>
                </a:gs>
                <a:gs pos="24711">
                  <a:srgbClr val="000000">
                    <a:alpha val="0"/>
                  </a:srgbClr>
                </a:gs>
                <a:gs pos="75030">
                  <a:srgbClr val="000000">
                    <a:alpha val="0"/>
                  </a:srgbClr>
                </a:gs>
                <a:gs pos="100000">
                  <a:srgbClr val="000000">
                    <a:alpha val="50213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C1C3CC"/>
                  </a:solidFill>
                </a:defRPr>
              </a:pPr>
              <a:endParaRPr/>
            </a:p>
          </p:txBody>
        </p:sp>
      </p:grpSp>
      <p:sp>
        <p:nvSpPr>
          <p:cNvPr id="154" name="Shape 154"/>
          <p:cNvSpPr/>
          <p:nvPr/>
        </p:nvSpPr>
        <p:spPr>
          <a:xfrm>
            <a:off x="-23177" y="-22348"/>
            <a:ext cx="5982639" cy="2718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  <a:lnTo>
                  <a:pt x="50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pic>
        <p:nvPicPr>
          <p:cNvPr id="155" name="Logo-HighFidelity-Line-light-gray.png"/>
          <p:cNvPicPr>
            <a:picLocks noChangeAspect="1"/>
          </p:cNvPicPr>
          <p:nvPr/>
        </p:nvPicPr>
        <p:blipFill>
          <a:blip r:embed="rId3">
            <a:extLst/>
          </a:blip>
          <a:srcRect r="73588"/>
          <a:stretch>
            <a:fillRect/>
          </a:stretch>
        </p:blipFill>
        <p:spPr>
          <a:xfrm>
            <a:off x="677831" y="-167650"/>
            <a:ext cx="1143516" cy="2164833"/>
          </a:xfrm>
          <a:prstGeom prst="rect">
            <a:avLst/>
          </a:prstGeom>
          <a:ln w="25400">
            <a:miter lim="400000"/>
          </a:ln>
          <a:effectLst>
            <a:outerShdw blurRad="25400" dist="29626" dir="5520000" rotWithShape="0">
              <a:srgbClr val="000000">
                <a:alpha val="29897"/>
              </a:srgbClr>
            </a:outerShdw>
          </a:effectLst>
        </p:spPr>
      </p:pic>
      <p:sp>
        <p:nvSpPr>
          <p:cNvPr id="156" name="Shape 156"/>
          <p:cNvSpPr/>
          <p:nvPr/>
        </p:nvSpPr>
        <p:spPr>
          <a:xfrm>
            <a:off x="9332090" y="7003221"/>
            <a:ext cx="15085407" cy="67610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545"/>
                </a:moveTo>
                <a:lnTo>
                  <a:pt x="21600" y="21600"/>
                </a:lnTo>
                <a:lnTo>
                  <a:pt x="21600" y="0"/>
                </a:lnTo>
                <a:lnTo>
                  <a:pt x="0" y="21545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157" name="Shape 15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copy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" name="Group 166"/>
          <p:cNvGrpSpPr/>
          <p:nvPr/>
        </p:nvGrpSpPr>
        <p:grpSpPr>
          <a:xfrm>
            <a:off x="-22849" y="-49327"/>
            <a:ext cx="24457047" cy="13814654"/>
            <a:chOff x="1465947" y="63481"/>
            <a:chExt cx="24457046" cy="13814652"/>
          </a:xfrm>
        </p:grpSpPr>
        <p:pic>
          <p:nvPicPr>
            <p:cNvPr id="164" name="CellScience-2016-02-22_11-24-55-filtered.jpe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5602"/>
            <a:stretch>
              <a:fillRect/>
            </a:stretch>
          </p:blipFill>
          <p:spPr>
            <a:xfrm>
              <a:off x="1490986" y="79056"/>
              <a:ext cx="24411781" cy="1379907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65" name="Shape 165"/>
            <p:cNvSpPr/>
            <p:nvPr/>
          </p:nvSpPr>
          <p:spPr>
            <a:xfrm>
              <a:off x="1465947" y="63481"/>
              <a:ext cx="24457048" cy="13798899"/>
            </a:xfrm>
            <a:prstGeom prst="rect">
              <a:avLst/>
            </a:prstGeom>
            <a:gradFill flip="none" rotWithShape="1">
              <a:gsLst>
                <a:gs pos="7">
                  <a:srgbClr val="000000">
                    <a:alpha val="50213"/>
                  </a:srgbClr>
                </a:gs>
                <a:gs pos="24711">
                  <a:srgbClr val="000000">
                    <a:alpha val="0"/>
                  </a:srgbClr>
                </a:gs>
                <a:gs pos="75030">
                  <a:srgbClr val="000000">
                    <a:alpha val="0"/>
                  </a:srgbClr>
                </a:gs>
                <a:gs pos="100000">
                  <a:srgbClr val="000000">
                    <a:alpha val="50213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C1C3CC"/>
                  </a:solidFill>
                </a:defRPr>
              </a:pPr>
              <a:endParaRPr/>
            </a:p>
          </p:txBody>
        </p:sp>
      </p:grpSp>
      <p:sp>
        <p:nvSpPr>
          <p:cNvPr id="167" name="Shape 167"/>
          <p:cNvSpPr/>
          <p:nvPr/>
        </p:nvSpPr>
        <p:spPr>
          <a:xfrm>
            <a:off x="-23177" y="-22348"/>
            <a:ext cx="5982639" cy="2718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  <a:lnTo>
                  <a:pt x="50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pic>
        <p:nvPicPr>
          <p:cNvPr id="168" name="Logo-HighFidelity-Line-light-gray.png"/>
          <p:cNvPicPr>
            <a:picLocks noChangeAspect="1"/>
          </p:cNvPicPr>
          <p:nvPr/>
        </p:nvPicPr>
        <p:blipFill>
          <a:blip r:embed="rId3">
            <a:extLst/>
          </a:blip>
          <a:srcRect r="73588"/>
          <a:stretch>
            <a:fillRect/>
          </a:stretch>
        </p:blipFill>
        <p:spPr>
          <a:xfrm>
            <a:off x="677831" y="-167650"/>
            <a:ext cx="1143516" cy="2164833"/>
          </a:xfrm>
          <a:prstGeom prst="rect">
            <a:avLst/>
          </a:prstGeom>
          <a:ln w="25400">
            <a:miter lim="400000"/>
          </a:ln>
          <a:effectLst>
            <a:outerShdw blurRad="25400" dist="29626" dir="5520000" rotWithShape="0">
              <a:srgbClr val="000000">
                <a:alpha val="29897"/>
              </a:srgbClr>
            </a:outerShdw>
          </a:effectLst>
        </p:spPr>
      </p:pic>
      <p:sp>
        <p:nvSpPr>
          <p:cNvPr id="169" name="Shape 169"/>
          <p:cNvSpPr/>
          <p:nvPr/>
        </p:nvSpPr>
        <p:spPr>
          <a:xfrm>
            <a:off x="9332090" y="7003221"/>
            <a:ext cx="15085407" cy="67610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545"/>
                </a:moveTo>
                <a:lnTo>
                  <a:pt x="21600" y="21600"/>
                </a:lnTo>
                <a:lnTo>
                  <a:pt x="21600" y="0"/>
                </a:lnTo>
                <a:lnTo>
                  <a:pt x="0" y="21545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170" name="Shape 170"/>
          <p:cNvSpPr/>
          <p:nvPr/>
        </p:nvSpPr>
        <p:spPr>
          <a:xfrm>
            <a:off x="2988371" y="5246528"/>
            <a:ext cx="21550740" cy="6169321"/>
          </a:xfrm>
          <a:prstGeom prst="rect">
            <a:avLst/>
          </a:prstGeom>
          <a:solidFill>
            <a:srgbClr val="FEFDFF"/>
          </a:solidFill>
          <a:ln w="12700">
            <a:miter lim="400000"/>
          </a:ln>
          <a:effectLst>
            <a:outerShdw blurRad="927100" dist="203403" dir="5400000" rotWithShape="0">
              <a:srgbClr val="000000"/>
            </a:outerShdw>
          </a:effectLst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171" name="Shape 171"/>
          <p:cNvSpPr/>
          <p:nvPr/>
        </p:nvSpPr>
        <p:spPr>
          <a:xfrm>
            <a:off x="2988371" y="5246528"/>
            <a:ext cx="4769634" cy="6169322"/>
          </a:xfrm>
          <a:prstGeom prst="rect">
            <a:avLst/>
          </a:prstGeom>
          <a:solidFill>
            <a:srgbClr val="1DB5E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172" name="Shape 17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+ Logo  copy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-163753" y="-986121"/>
            <a:ext cx="24711506" cy="15637442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Shape 180"/>
          <p:cNvSpPr/>
          <p:nvPr/>
        </p:nvSpPr>
        <p:spPr>
          <a:xfrm>
            <a:off x="-23177" y="-22348"/>
            <a:ext cx="5982639" cy="2718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  <a:lnTo>
                  <a:pt x="50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pic>
        <p:nvPicPr>
          <p:cNvPr id="181" name="Logo-HighFidelity-Line-light-gray.png"/>
          <p:cNvPicPr>
            <a:picLocks noChangeAspect="1"/>
          </p:cNvPicPr>
          <p:nvPr/>
        </p:nvPicPr>
        <p:blipFill>
          <a:blip r:embed="rId3">
            <a:extLst/>
          </a:blip>
          <a:srcRect r="73588"/>
          <a:stretch>
            <a:fillRect/>
          </a:stretch>
        </p:blipFill>
        <p:spPr>
          <a:xfrm>
            <a:off x="677831" y="-167650"/>
            <a:ext cx="1143516" cy="2164833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Shape 182"/>
          <p:cNvSpPr/>
          <p:nvPr/>
        </p:nvSpPr>
        <p:spPr>
          <a:xfrm rot="20151136">
            <a:off x="1478812" y="10649549"/>
            <a:ext cx="30850385" cy="6938235"/>
          </a:xfrm>
          <a:prstGeom prst="rect">
            <a:avLst/>
          </a:prstGeom>
          <a:gradFill>
            <a:gsLst>
              <a:gs pos="0">
                <a:srgbClr val="E7E6E8"/>
              </a:gs>
              <a:gs pos="100000">
                <a:srgbClr val="B6B5B7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183" name="Shape 183"/>
          <p:cNvSpPr/>
          <p:nvPr/>
        </p:nvSpPr>
        <p:spPr>
          <a:xfrm rot="20151136">
            <a:off x="-6334364" y="-1086097"/>
            <a:ext cx="32286976" cy="13898869"/>
          </a:xfrm>
          <a:prstGeom prst="rect">
            <a:avLst/>
          </a:prstGeom>
          <a:gradFill>
            <a:gsLst>
              <a:gs pos="7">
                <a:srgbClr val="1FC6A6">
                  <a:alpha val="72661"/>
                </a:srgbClr>
              </a:gs>
              <a:gs pos="100000">
                <a:srgbClr val="1DB5ED">
                  <a:alpha val="72661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184" name="Shape 18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+ Logo  copy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-163753" y="-960721"/>
            <a:ext cx="24711506" cy="15637442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Shape 192"/>
          <p:cNvSpPr/>
          <p:nvPr/>
        </p:nvSpPr>
        <p:spPr>
          <a:xfrm>
            <a:off x="-23177" y="-22348"/>
            <a:ext cx="5982639" cy="2718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  <a:lnTo>
                  <a:pt x="50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193" name="Shape 193"/>
          <p:cNvSpPr/>
          <p:nvPr/>
        </p:nvSpPr>
        <p:spPr>
          <a:xfrm>
            <a:off x="-54268" y="-73120"/>
            <a:ext cx="24543336" cy="13862239"/>
          </a:xfrm>
          <a:prstGeom prst="rect">
            <a:avLst/>
          </a:prstGeom>
          <a:gradFill>
            <a:gsLst>
              <a:gs pos="7">
                <a:srgbClr val="000000">
                  <a:alpha val="80009"/>
                </a:srgbClr>
              </a:gs>
              <a:gs pos="24711">
                <a:srgbClr val="000000">
                  <a:alpha val="0"/>
                </a:srgbClr>
              </a:gs>
              <a:gs pos="75030">
                <a:srgbClr val="000000">
                  <a:alpha val="0"/>
                </a:srgbClr>
              </a:gs>
              <a:gs pos="100000">
                <a:srgbClr val="000000">
                  <a:alpha val="80009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pic>
        <p:nvPicPr>
          <p:cNvPr id="194" name="Logo-HighFidelity-Line-light-gray.png"/>
          <p:cNvPicPr>
            <a:picLocks noChangeAspect="1"/>
          </p:cNvPicPr>
          <p:nvPr/>
        </p:nvPicPr>
        <p:blipFill>
          <a:blip r:embed="rId3">
            <a:extLst/>
          </a:blip>
          <a:srcRect r="73588"/>
          <a:stretch>
            <a:fillRect/>
          </a:stretch>
        </p:blipFill>
        <p:spPr>
          <a:xfrm>
            <a:off x="677831" y="-167650"/>
            <a:ext cx="1143516" cy="2164833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Shape 195"/>
          <p:cNvSpPr/>
          <p:nvPr/>
        </p:nvSpPr>
        <p:spPr>
          <a:xfrm rot="20151136">
            <a:off x="1478812" y="10649549"/>
            <a:ext cx="30850385" cy="6938235"/>
          </a:xfrm>
          <a:prstGeom prst="rect">
            <a:avLst/>
          </a:prstGeom>
          <a:gradFill>
            <a:gsLst>
              <a:gs pos="0">
                <a:srgbClr val="E7E6E8"/>
              </a:gs>
              <a:gs pos="100000">
                <a:srgbClr val="B6B5B7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196" name="Shape 19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1.jpeg"/><Relationship Id="rId21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-23177" y="-22348"/>
            <a:ext cx="5982639" cy="2718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  <a:lnTo>
                  <a:pt x="50" y="0"/>
                </a:lnTo>
                <a:lnTo>
                  <a:pt x="0" y="21600"/>
                </a:lnTo>
                <a:close/>
              </a:path>
            </a:pathLst>
          </a:custGeom>
          <a:gradFill>
            <a:gsLst>
              <a:gs pos="17144">
                <a:srgbClr val="E84F60"/>
              </a:gs>
              <a:gs pos="99234">
                <a:srgbClr val="B172B3"/>
              </a:gs>
            </a:gsLst>
            <a:path>
              <a:fillToRect l="50000" t="-467" r="50000" b="100467"/>
            </a:path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pic>
        <p:nvPicPr>
          <p:cNvPr id="3" name="Logo-HighFidelity-Line-light-gray.png"/>
          <p:cNvPicPr>
            <a:picLocks noChangeAspect="1"/>
          </p:cNvPicPr>
          <p:nvPr/>
        </p:nvPicPr>
        <p:blipFill>
          <a:blip r:embed="rId21">
            <a:extLst/>
          </a:blip>
          <a:srcRect r="73588"/>
          <a:stretch>
            <a:fillRect/>
          </a:stretch>
        </p:blipFill>
        <p:spPr>
          <a:xfrm>
            <a:off x="677831" y="-167650"/>
            <a:ext cx="1143516" cy="216483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hape 4"/>
          <p:cNvSpPr>
            <a:spLocks noGrp="1"/>
          </p:cNvSpPr>
          <p:nvPr>
            <p:ph type="title"/>
          </p:nvPr>
        </p:nvSpPr>
        <p:spPr>
          <a:xfrm>
            <a:off x="673100" y="355600"/>
            <a:ext cx="23050500" cy="342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Shape 5"/>
          <p:cNvSpPr>
            <a:spLocks noGrp="1"/>
          </p:cNvSpPr>
          <p:nvPr>
            <p:ph type="body" idx="1"/>
          </p:nvPr>
        </p:nvSpPr>
        <p:spPr>
          <a:xfrm>
            <a:off x="673100" y="3835400"/>
            <a:ext cx="23050500" cy="8864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hape 6"/>
          <p:cNvSpPr>
            <a:spLocks noGrp="1"/>
          </p:cNvSpPr>
          <p:nvPr>
            <p:ph type="sldNum" sz="quarter" idx="2"/>
          </p:nvPr>
        </p:nvSpPr>
        <p:spPr>
          <a:xfrm>
            <a:off x="11983567" y="13081000"/>
            <a:ext cx="404166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ransition spd="med"/>
  <p:txStyles>
    <p:titleStyle>
      <a:lvl1pPr marL="0" marR="0" indent="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00" b="0" i="0" u="none" strike="noStrike" cap="all" spc="0" baseline="0">
          <a:ln>
            <a:noFill/>
          </a:ln>
          <a:solidFill>
            <a:srgbClr val="C1C3CC"/>
          </a:solidFill>
          <a:uFillTx/>
          <a:latin typeface="+mj-lt"/>
          <a:ea typeface="+mj-ea"/>
          <a:cs typeface="+mj-cs"/>
          <a:sym typeface="Proxima Nova Light"/>
        </a:defRPr>
      </a:lvl1pPr>
      <a:lvl2pPr marL="0" marR="0" indent="2286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00" b="0" i="0" u="none" strike="noStrike" cap="all" spc="0" baseline="0">
          <a:ln>
            <a:noFill/>
          </a:ln>
          <a:solidFill>
            <a:srgbClr val="C1C3CC"/>
          </a:solidFill>
          <a:uFillTx/>
          <a:latin typeface="+mj-lt"/>
          <a:ea typeface="+mj-ea"/>
          <a:cs typeface="+mj-cs"/>
          <a:sym typeface="Proxima Nova Light"/>
        </a:defRPr>
      </a:lvl2pPr>
      <a:lvl3pPr marL="0" marR="0" indent="4572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00" b="0" i="0" u="none" strike="noStrike" cap="all" spc="0" baseline="0">
          <a:ln>
            <a:noFill/>
          </a:ln>
          <a:solidFill>
            <a:srgbClr val="C1C3CC"/>
          </a:solidFill>
          <a:uFillTx/>
          <a:latin typeface="+mj-lt"/>
          <a:ea typeface="+mj-ea"/>
          <a:cs typeface="+mj-cs"/>
          <a:sym typeface="Proxima Nova Light"/>
        </a:defRPr>
      </a:lvl3pPr>
      <a:lvl4pPr marL="0" marR="0" indent="685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00" b="0" i="0" u="none" strike="noStrike" cap="all" spc="0" baseline="0">
          <a:ln>
            <a:noFill/>
          </a:ln>
          <a:solidFill>
            <a:srgbClr val="C1C3CC"/>
          </a:solidFill>
          <a:uFillTx/>
          <a:latin typeface="+mj-lt"/>
          <a:ea typeface="+mj-ea"/>
          <a:cs typeface="+mj-cs"/>
          <a:sym typeface="Proxima Nova Light"/>
        </a:defRPr>
      </a:lvl4pPr>
      <a:lvl5pPr marL="0" marR="0" indent="9144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00" b="0" i="0" u="none" strike="noStrike" cap="all" spc="0" baseline="0">
          <a:ln>
            <a:noFill/>
          </a:ln>
          <a:solidFill>
            <a:srgbClr val="C1C3CC"/>
          </a:solidFill>
          <a:uFillTx/>
          <a:latin typeface="+mj-lt"/>
          <a:ea typeface="+mj-ea"/>
          <a:cs typeface="+mj-cs"/>
          <a:sym typeface="Proxima Nova Light"/>
        </a:defRPr>
      </a:lvl5pPr>
      <a:lvl6pPr marL="0" marR="0" indent="11430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00" b="0" i="0" u="none" strike="noStrike" cap="all" spc="0" baseline="0">
          <a:ln>
            <a:noFill/>
          </a:ln>
          <a:solidFill>
            <a:srgbClr val="C1C3CC"/>
          </a:solidFill>
          <a:uFillTx/>
          <a:latin typeface="+mj-lt"/>
          <a:ea typeface="+mj-ea"/>
          <a:cs typeface="+mj-cs"/>
          <a:sym typeface="Proxima Nova Light"/>
        </a:defRPr>
      </a:lvl6pPr>
      <a:lvl7pPr marL="0" marR="0" indent="13716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00" b="0" i="0" u="none" strike="noStrike" cap="all" spc="0" baseline="0">
          <a:ln>
            <a:noFill/>
          </a:ln>
          <a:solidFill>
            <a:srgbClr val="C1C3CC"/>
          </a:solidFill>
          <a:uFillTx/>
          <a:latin typeface="+mj-lt"/>
          <a:ea typeface="+mj-ea"/>
          <a:cs typeface="+mj-cs"/>
          <a:sym typeface="Proxima Nova Light"/>
        </a:defRPr>
      </a:lvl7pPr>
      <a:lvl8pPr marL="0" marR="0" indent="16002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00" b="0" i="0" u="none" strike="noStrike" cap="all" spc="0" baseline="0">
          <a:ln>
            <a:noFill/>
          </a:ln>
          <a:solidFill>
            <a:srgbClr val="C1C3CC"/>
          </a:solidFill>
          <a:uFillTx/>
          <a:latin typeface="+mj-lt"/>
          <a:ea typeface="+mj-ea"/>
          <a:cs typeface="+mj-cs"/>
          <a:sym typeface="Proxima Nova Light"/>
        </a:defRPr>
      </a:lvl8pPr>
      <a:lvl9pPr marL="0" marR="0" indent="182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00" b="0" i="0" u="none" strike="noStrike" cap="all" spc="0" baseline="0">
          <a:ln>
            <a:noFill/>
          </a:ln>
          <a:solidFill>
            <a:srgbClr val="C1C3CC"/>
          </a:solidFill>
          <a:uFillTx/>
          <a:latin typeface="+mj-lt"/>
          <a:ea typeface="+mj-ea"/>
          <a:cs typeface="+mj-cs"/>
          <a:sym typeface="Proxima Nova Light"/>
        </a:defRPr>
      </a:lvl9pPr>
    </p:titleStyle>
    <p:bodyStyle>
      <a:lvl1pPr marL="529431" marR="0" indent="-529431" algn="l" defTabSz="825500" latinLnBrk="0">
        <a:lnSpc>
          <a:spcPct val="110000"/>
        </a:lnSpc>
        <a:spcBef>
          <a:spcPts val="6500"/>
        </a:spcBef>
        <a:spcAft>
          <a:spcPts val="0"/>
        </a:spcAft>
        <a:buClrTx/>
        <a:buSzPct val="82000"/>
        <a:buFontTx/>
        <a:buChar char="•"/>
        <a:tabLst/>
        <a:defRPr sz="4600" b="0" i="0" u="none" strike="noStrike" cap="none" spc="0" baseline="0">
          <a:ln>
            <a:noFill/>
          </a:ln>
          <a:solidFill>
            <a:srgbClr val="86888F"/>
          </a:solidFill>
          <a:uFillTx/>
          <a:latin typeface="+mn-lt"/>
          <a:ea typeface="+mn-ea"/>
          <a:cs typeface="+mn-cs"/>
          <a:sym typeface="Proxima Nova Semibold"/>
        </a:defRPr>
      </a:lvl1pPr>
      <a:lvl2pPr marL="1266031" marR="0" indent="-529431" algn="l" defTabSz="825500" latinLnBrk="0">
        <a:lnSpc>
          <a:spcPct val="110000"/>
        </a:lnSpc>
        <a:spcBef>
          <a:spcPts val="6500"/>
        </a:spcBef>
        <a:spcAft>
          <a:spcPts val="0"/>
        </a:spcAft>
        <a:buClrTx/>
        <a:buSzPct val="82000"/>
        <a:buFontTx/>
        <a:buChar char="•"/>
        <a:tabLst/>
        <a:defRPr sz="4600" b="0" i="0" u="none" strike="noStrike" cap="none" spc="0" baseline="0">
          <a:ln>
            <a:noFill/>
          </a:ln>
          <a:solidFill>
            <a:srgbClr val="86888F"/>
          </a:solidFill>
          <a:uFillTx/>
          <a:latin typeface="+mn-lt"/>
          <a:ea typeface="+mn-ea"/>
          <a:cs typeface="+mn-cs"/>
          <a:sym typeface="Proxima Nova Semibold"/>
        </a:defRPr>
      </a:lvl2pPr>
      <a:lvl3pPr marL="2002631" marR="0" indent="-529431" algn="l" defTabSz="825500" latinLnBrk="0">
        <a:lnSpc>
          <a:spcPct val="110000"/>
        </a:lnSpc>
        <a:spcBef>
          <a:spcPts val="6500"/>
        </a:spcBef>
        <a:spcAft>
          <a:spcPts val="0"/>
        </a:spcAft>
        <a:buClrTx/>
        <a:buSzPct val="82000"/>
        <a:buFontTx/>
        <a:buChar char="•"/>
        <a:tabLst/>
        <a:defRPr sz="4600" b="0" i="0" u="none" strike="noStrike" cap="none" spc="0" baseline="0">
          <a:ln>
            <a:noFill/>
          </a:ln>
          <a:solidFill>
            <a:srgbClr val="86888F"/>
          </a:solidFill>
          <a:uFillTx/>
          <a:latin typeface="+mn-lt"/>
          <a:ea typeface="+mn-ea"/>
          <a:cs typeface="+mn-cs"/>
          <a:sym typeface="Proxima Nova Semibold"/>
        </a:defRPr>
      </a:lvl3pPr>
      <a:lvl4pPr marL="2739231" marR="0" indent="-529431" algn="l" defTabSz="825500" latinLnBrk="0">
        <a:lnSpc>
          <a:spcPct val="110000"/>
        </a:lnSpc>
        <a:spcBef>
          <a:spcPts val="6500"/>
        </a:spcBef>
        <a:spcAft>
          <a:spcPts val="0"/>
        </a:spcAft>
        <a:buClrTx/>
        <a:buSzPct val="82000"/>
        <a:buFontTx/>
        <a:buChar char="•"/>
        <a:tabLst/>
        <a:defRPr sz="4600" b="0" i="0" u="none" strike="noStrike" cap="none" spc="0" baseline="0">
          <a:ln>
            <a:noFill/>
          </a:ln>
          <a:solidFill>
            <a:srgbClr val="86888F"/>
          </a:solidFill>
          <a:uFillTx/>
          <a:latin typeface="+mn-lt"/>
          <a:ea typeface="+mn-ea"/>
          <a:cs typeface="+mn-cs"/>
          <a:sym typeface="Proxima Nova Semibold"/>
        </a:defRPr>
      </a:lvl4pPr>
      <a:lvl5pPr marL="3475831" marR="0" indent="-529431" algn="l" defTabSz="825500" latinLnBrk="0">
        <a:lnSpc>
          <a:spcPct val="110000"/>
        </a:lnSpc>
        <a:spcBef>
          <a:spcPts val="6500"/>
        </a:spcBef>
        <a:spcAft>
          <a:spcPts val="0"/>
        </a:spcAft>
        <a:buClrTx/>
        <a:buSzPct val="82000"/>
        <a:buFontTx/>
        <a:buChar char="•"/>
        <a:tabLst/>
        <a:defRPr sz="4600" b="0" i="0" u="none" strike="noStrike" cap="none" spc="0" baseline="0">
          <a:ln>
            <a:noFill/>
          </a:ln>
          <a:solidFill>
            <a:srgbClr val="86888F"/>
          </a:solidFill>
          <a:uFillTx/>
          <a:latin typeface="+mn-lt"/>
          <a:ea typeface="+mn-ea"/>
          <a:cs typeface="+mn-cs"/>
          <a:sym typeface="Proxima Nova Semibold"/>
        </a:defRPr>
      </a:lvl5pPr>
      <a:lvl6pPr marL="4212431" marR="0" indent="-529431" algn="l" defTabSz="825500" latinLnBrk="0">
        <a:lnSpc>
          <a:spcPct val="110000"/>
        </a:lnSpc>
        <a:spcBef>
          <a:spcPts val="6500"/>
        </a:spcBef>
        <a:spcAft>
          <a:spcPts val="0"/>
        </a:spcAft>
        <a:buClrTx/>
        <a:buSzPct val="82000"/>
        <a:buFontTx/>
        <a:buChar char="•"/>
        <a:tabLst/>
        <a:defRPr sz="4600" b="0" i="0" u="none" strike="noStrike" cap="none" spc="0" baseline="0">
          <a:ln>
            <a:noFill/>
          </a:ln>
          <a:solidFill>
            <a:srgbClr val="86888F"/>
          </a:solidFill>
          <a:uFillTx/>
          <a:latin typeface="+mn-lt"/>
          <a:ea typeface="+mn-ea"/>
          <a:cs typeface="+mn-cs"/>
          <a:sym typeface="Proxima Nova Semibold"/>
        </a:defRPr>
      </a:lvl6pPr>
      <a:lvl7pPr marL="4949031" marR="0" indent="-529431" algn="l" defTabSz="825500" latinLnBrk="0">
        <a:lnSpc>
          <a:spcPct val="110000"/>
        </a:lnSpc>
        <a:spcBef>
          <a:spcPts val="6500"/>
        </a:spcBef>
        <a:spcAft>
          <a:spcPts val="0"/>
        </a:spcAft>
        <a:buClrTx/>
        <a:buSzPct val="82000"/>
        <a:buFontTx/>
        <a:buChar char="•"/>
        <a:tabLst/>
        <a:defRPr sz="4600" b="0" i="0" u="none" strike="noStrike" cap="none" spc="0" baseline="0">
          <a:ln>
            <a:noFill/>
          </a:ln>
          <a:solidFill>
            <a:srgbClr val="86888F"/>
          </a:solidFill>
          <a:uFillTx/>
          <a:latin typeface="+mn-lt"/>
          <a:ea typeface="+mn-ea"/>
          <a:cs typeface="+mn-cs"/>
          <a:sym typeface="Proxima Nova Semibold"/>
        </a:defRPr>
      </a:lvl7pPr>
      <a:lvl8pPr marL="5685631" marR="0" indent="-529431" algn="l" defTabSz="825500" latinLnBrk="0">
        <a:lnSpc>
          <a:spcPct val="110000"/>
        </a:lnSpc>
        <a:spcBef>
          <a:spcPts val="6500"/>
        </a:spcBef>
        <a:spcAft>
          <a:spcPts val="0"/>
        </a:spcAft>
        <a:buClrTx/>
        <a:buSzPct val="82000"/>
        <a:buFontTx/>
        <a:buChar char="•"/>
        <a:tabLst/>
        <a:defRPr sz="4600" b="0" i="0" u="none" strike="noStrike" cap="none" spc="0" baseline="0">
          <a:ln>
            <a:noFill/>
          </a:ln>
          <a:solidFill>
            <a:srgbClr val="86888F"/>
          </a:solidFill>
          <a:uFillTx/>
          <a:latin typeface="+mn-lt"/>
          <a:ea typeface="+mn-ea"/>
          <a:cs typeface="+mn-cs"/>
          <a:sym typeface="Proxima Nova Semibold"/>
        </a:defRPr>
      </a:lvl8pPr>
      <a:lvl9pPr marL="6422231" marR="0" indent="-529431" algn="l" defTabSz="825500" latinLnBrk="0">
        <a:lnSpc>
          <a:spcPct val="110000"/>
        </a:lnSpc>
        <a:spcBef>
          <a:spcPts val="6500"/>
        </a:spcBef>
        <a:spcAft>
          <a:spcPts val="0"/>
        </a:spcAft>
        <a:buClrTx/>
        <a:buSzPct val="82000"/>
        <a:buFontTx/>
        <a:buChar char="•"/>
        <a:tabLst/>
        <a:defRPr sz="4600" b="0" i="0" u="none" strike="noStrike" cap="none" spc="0" baseline="0">
          <a:ln>
            <a:noFill/>
          </a:ln>
          <a:solidFill>
            <a:srgbClr val="86888F"/>
          </a:solidFill>
          <a:uFillTx/>
          <a:latin typeface="+mn-lt"/>
          <a:ea typeface="+mn-ea"/>
          <a:cs typeface="+mn-cs"/>
          <a:sym typeface="Proxima Nova Semibold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roxima Nova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roxima Nova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roxima Nova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roxima Nova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roxima Nova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roxima Nova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roxima Nova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roxima Nova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roxima Nov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9.jpeg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.png"/><Relationship Id="rId3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"/><Relationship Id="rId4" Type="http://schemas.openxmlformats.org/officeDocument/2006/relationships/image" Target="../media/image19.tif"/><Relationship Id="rId5" Type="http://schemas.openxmlformats.org/officeDocument/2006/relationships/image" Target="../media/image20.tif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ti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png"/><Relationship Id="rId3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"/><Relationship Id="rId4" Type="http://schemas.openxmlformats.org/officeDocument/2006/relationships/image" Target="../media/image29.tif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/>
          <p:nvPr/>
        </p:nvSpPr>
        <p:spPr>
          <a:xfrm>
            <a:off x="3032099" y="5310568"/>
            <a:ext cx="18603838" cy="31957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9200" baseline="-5434">
                <a:solidFill>
                  <a:srgbClr val="FEFDFF"/>
                </a:solidFill>
                <a:latin typeface="Soleto Medium"/>
                <a:ea typeface="Soleto Medium"/>
                <a:cs typeface="Soleto Medium"/>
                <a:sym typeface="Soleto Medium"/>
              </a:defRPr>
            </a:pPr>
            <a:r>
              <a:rPr sz="12000" dirty="0"/>
              <a:t>Building Virtual Worlds</a:t>
            </a:r>
          </a:p>
          <a:p>
            <a:pPr algn="l">
              <a:defRPr sz="9200" baseline="3260">
                <a:solidFill>
                  <a:srgbClr val="FEFDFF"/>
                </a:solidFill>
                <a:latin typeface="Soleto Medium"/>
                <a:ea typeface="Soleto Medium"/>
                <a:cs typeface="Soleto Medium"/>
                <a:sym typeface="Soleto Medium"/>
              </a:defRPr>
            </a:pPr>
            <a:r>
              <a:rPr sz="12000" dirty="0">
                <a:latin typeface="Soleto Light"/>
                <a:ea typeface="Soleto Light"/>
                <a:cs typeface="Soleto Light"/>
                <a:sym typeface="Soleto Light"/>
              </a:rPr>
              <a:t>in High Fidelity</a:t>
            </a:r>
          </a:p>
          <a:p>
            <a:pPr algn="l">
              <a:defRPr sz="4100">
                <a:solidFill>
                  <a:srgbClr val="E7E6E8"/>
                </a:solidFill>
                <a:latin typeface="Quadon"/>
                <a:ea typeface="Quadon"/>
                <a:cs typeface="Quadon"/>
                <a:sym typeface="Quadon"/>
              </a:defRPr>
            </a:pPr>
            <a:r>
              <a:rPr dirty="0"/>
              <a:t>Metaverse Bui1ding 101</a:t>
            </a:r>
          </a:p>
        </p:txBody>
      </p:sp>
      <p:sp>
        <p:nvSpPr>
          <p:cNvPr id="206" name="Shape 206"/>
          <p:cNvSpPr/>
          <p:nvPr/>
        </p:nvSpPr>
        <p:spPr>
          <a:xfrm>
            <a:off x="16695311" y="10592198"/>
            <a:ext cx="6152592" cy="251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r">
              <a:defRPr>
                <a:latin typeface="Soleto"/>
                <a:ea typeface="Soleto"/>
                <a:cs typeface="Soleto"/>
                <a:sym typeface="Soleto"/>
              </a:defRPr>
            </a:pPr>
            <a:r>
              <a:t>Jazmin Cano</a:t>
            </a:r>
          </a:p>
          <a:p>
            <a:pPr algn="r">
              <a:defRPr i="1">
                <a:latin typeface="Quadon Light"/>
                <a:ea typeface="Quadon Light"/>
                <a:cs typeface="Quadon Light"/>
                <a:sym typeface="Quadon Light"/>
              </a:defRPr>
            </a:pPr>
            <a:r>
              <a:t>Marketing &amp; Event Coordinator</a:t>
            </a:r>
          </a:p>
          <a:p>
            <a:pPr algn="r">
              <a:defRPr i="1">
                <a:latin typeface="Quadon Light"/>
                <a:ea typeface="Quadon Light"/>
                <a:cs typeface="Quadon Light"/>
                <a:sym typeface="Quadon Light"/>
              </a:defRPr>
            </a:pPr>
            <a:endParaRPr/>
          </a:p>
          <a:p>
            <a:pPr algn="r">
              <a:defRPr sz="2700">
                <a:latin typeface="Soleto"/>
                <a:ea typeface="Soleto"/>
                <a:cs typeface="Soleto"/>
                <a:sym typeface="Soleto"/>
              </a:defRPr>
            </a:pPr>
            <a:r>
              <a:t>HIGH FIDELITY</a:t>
            </a:r>
          </a:p>
        </p:txBody>
      </p:sp>
      <p:sp>
        <p:nvSpPr>
          <p:cNvPr id="207" name="Shape 207"/>
          <p:cNvSpPr/>
          <p:nvPr/>
        </p:nvSpPr>
        <p:spPr>
          <a:xfrm>
            <a:off x="18408560" y="11929991"/>
            <a:ext cx="4435005" cy="1"/>
          </a:xfrm>
          <a:prstGeom prst="line">
            <a:avLst/>
          </a:prstGeom>
          <a:ln w="12700">
            <a:solidFill>
              <a:srgbClr val="B2B9BD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08" name="Shape 208"/>
          <p:cNvSpPr/>
          <p:nvPr/>
        </p:nvSpPr>
        <p:spPr>
          <a:xfrm>
            <a:off x="18408560" y="11929991"/>
            <a:ext cx="4435005" cy="1"/>
          </a:xfrm>
          <a:prstGeom prst="line">
            <a:avLst/>
          </a:prstGeom>
          <a:ln w="12700">
            <a:solidFill>
              <a:srgbClr val="B2B9BD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/>
          <p:nvPr/>
        </p:nvSpPr>
        <p:spPr>
          <a:xfrm>
            <a:off x="2999353" y="4543451"/>
            <a:ext cx="13833265" cy="163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9200">
                <a:solidFill>
                  <a:srgbClr val="FDFCFF"/>
                </a:solidFill>
                <a:latin typeface="Soleto Medium"/>
                <a:ea typeface="Soleto Medium"/>
                <a:cs typeface="Soleto Medium"/>
                <a:sym typeface="Soleto Medium"/>
              </a:defRPr>
            </a:pPr>
            <a:r>
              <a:t>What we’ll cover</a:t>
            </a:r>
            <a:r>
              <a:rPr>
                <a:latin typeface="Soleto Light"/>
                <a:ea typeface="Soleto Light"/>
                <a:cs typeface="Soleto Light"/>
                <a:sym typeface="Soleto Light"/>
              </a:rPr>
              <a:t>:</a:t>
            </a:r>
          </a:p>
        </p:txBody>
      </p:sp>
      <p:sp>
        <p:nvSpPr>
          <p:cNvPr id="211" name="Shape 211"/>
          <p:cNvSpPr/>
          <p:nvPr/>
        </p:nvSpPr>
        <p:spPr>
          <a:xfrm>
            <a:off x="3161244" y="3865894"/>
            <a:ext cx="1990953" cy="546101"/>
          </a:xfrm>
          <a:prstGeom prst="rect">
            <a:avLst/>
          </a:prstGeom>
          <a:solidFill>
            <a:srgbClr val="4A504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4A504F"/>
                </a:solidFill>
              </a:defRPr>
            </a:pPr>
            <a:endParaRPr/>
          </a:p>
        </p:txBody>
      </p:sp>
      <p:sp>
        <p:nvSpPr>
          <p:cNvPr id="212" name="Shape 212"/>
          <p:cNvSpPr/>
          <p:nvPr/>
        </p:nvSpPr>
        <p:spPr>
          <a:xfrm>
            <a:off x="3620196" y="3863890"/>
            <a:ext cx="1073049" cy="54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700">
                <a:solidFill>
                  <a:srgbClr val="FDFCFF"/>
                </a:solidFill>
                <a:latin typeface="Soleto Light"/>
                <a:ea typeface="Soleto Light"/>
                <a:cs typeface="Soleto Light"/>
                <a:sym typeface="Soleto Light"/>
              </a:defRPr>
            </a:lvl1pPr>
          </a:lstStyle>
          <a:p>
            <a:r>
              <a:t>INTRO</a:t>
            </a:r>
          </a:p>
        </p:txBody>
      </p:sp>
      <p:sp>
        <p:nvSpPr>
          <p:cNvPr id="213" name="Shape 213"/>
          <p:cNvSpPr/>
          <p:nvPr/>
        </p:nvSpPr>
        <p:spPr>
          <a:xfrm>
            <a:off x="14841001" y="5445126"/>
            <a:ext cx="10119438" cy="681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83406" indent="-583406" algn="l">
              <a:lnSpc>
                <a:spcPct val="150000"/>
              </a:lnSpc>
              <a:buSzPct val="100000"/>
              <a:buAutoNum type="arabicPeriod"/>
              <a:defRPr sz="3500">
                <a:solidFill>
                  <a:srgbClr val="FFFFFF"/>
                </a:solidFill>
                <a:latin typeface="Soleto"/>
                <a:ea typeface="Soleto"/>
                <a:cs typeface="Soleto"/>
                <a:sym typeface="Soleto"/>
              </a:defRPr>
            </a:pPr>
            <a:r>
              <a:t>  Download package</a:t>
            </a:r>
          </a:p>
          <a:p>
            <a:pPr marL="583406" indent="-583406" algn="l">
              <a:lnSpc>
                <a:spcPct val="150000"/>
              </a:lnSpc>
              <a:buSzPct val="100000"/>
              <a:buAutoNum type="arabicPeriod"/>
              <a:defRPr sz="3500">
                <a:solidFill>
                  <a:srgbClr val="FFFFFF"/>
                </a:solidFill>
                <a:latin typeface="Soleto"/>
                <a:ea typeface="Soleto"/>
                <a:cs typeface="Soleto"/>
                <a:sym typeface="Soleto"/>
              </a:defRPr>
            </a:pPr>
            <a:r>
              <a:t>  Sandbox</a:t>
            </a:r>
          </a:p>
          <a:p>
            <a:pPr marL="583406" indent="-583406" algn="l">
              <a:lnSpc>
                <a:spcPct val="150000"/>
              </a:lnSpc>
              <a:buSzPct val="100000"/>
              <a:buAutoNum type="arabicPeriod"/>
              <a:defRPr sz="3500">
                <a:solidFill>
                  <a:srgbClr val="FFFFFF"/>
                </a:solidFill>
                <a:latin typeface="Soleto"/>
                <a:ea typeface="Soleto"/>
                <a:cs typeface="Soleto"/>
                <a:sym typeface="Soleto"/>
              </a:defRPr>
            </a:pPr>
            <a:r>
              <a:t>  Interface</a:t>
            </a:r>
          </a:p>
          <a:p>
            <a:pPr marL="583406" indent="-583406" algn="l">
              <a:lnSpc>
                <a:spcPct val="150000"/>
              </a:lnSpc>
              <a:buSzPct val="100000"/>
              <a:buAutoNum type="arabicPeriod"/>
              <a:defRPr sz="3500">
                <a:solidFill>
                  <a:srgbClr val="FFFFFF"/>
                </a:solidFill>
                <a:latin typeface="Soleto"/>
                <a:ea typeface="Soleto"/>
                <a:cs typeface="Soleto"/>
                <a:sym typeface="Soleto"/>
              </a:defRPr>
            </a:pPr>
            <a:r>
              <a:t>  Building a space</a:t>
            </a:r>
          </a:p>
          <a:p>
            <a:pPr marL="583406" indent="-583406" algn="l">
              <a:lnSpc>
                <a:spcPct val="150000"/>
              </a:lnSpc>
              <a:buSzPct val="100000"/>
              <a:buAutoNum type="arabicPeriod"/>
              <a:defRPr sz="3500">
                <a:solidFill>
                  <a:srgbClr val="FFFFFF"/>
                </a:solidFill>
                <a:latin typeface="Soleto"/>
                <a:ea typeface="Soleto"/>
                <a:cs typeface="Soleto"/>
                <a:sym typeface="Soleto"/>
              </a:defRPr>
            </a:pPr>
            <a:r>
              <a:t>  Sharing it</a:t>
            </a:r>
          </a:p>
          <a:p>
            <a:pPr marL="583406" indent="-583406" algn="l">
              <a:lnSpc>
                <a:spcPct val="150000"/>
              </a:lnSpc>
              <a:buSzPct val="100000"/>
              <a:buAutoNum type="arabicPeriod"/>
              <a:defRPr sz="3500">
                <a:solidFill>
                  <a:srgbClr val="FFFFFF"/>
                </a:solidFill>
                <a:latin typeface="Soleto"/>
                <a:ea typeface="Soleto"/>
                <a:cs typeface="Soleto"/>
                <a:sym typeface="Soleto"/>
              </a:defRPr>
            </a:pPr>
            <a:r>
              <a:t>  Review</a:t>
            </a:r>
          </a:p>
          <a:p>
            <a:pPr marL="583406" indent="-583406" algn="l">
              <a:lnSpc>
                <a:spcPct val="150000"/>
              </a:lnSpc>
              <a:buSzPct val="100000"/>
              <a:buAutoNum type="arabicPeriod"/>
              <a:defRPr sz="3500">
                <a:solidFill>
                  <a:srgbClr val="FFFFFF"/>
                </a:solidFill>
                <a:latin typeface="Soleto"/>
                <a:ea typeface="Soleto"/>
                <a:cs typeface="Soleto"/>
                <a:sym typeface="Soleto"/>
              </a:defRPr>
            </a:pPr>
            <a:r>
              <a:t>  Demoing in VR</a:t>
            </a:r>
          </a:p>
        </p:txBody>
      </p:sp>
      <p:sp>
        <p:nvSpPr>
          <p:cNvPr id="214" name="Shape 214"/>
          <p:cNvSpPr/>
          <p:nvPr/>
        </p:nvSpPr>
        <p:spPr>
          <a:xfrm flipH="1">
            <a:off x="14400707" y="-102502"/>
            <a:ext cx="1" cy="14314233"/>
          </a:xfrm>
          <a:prstGeom prst="line">
            <a:avLst/>
          </a:prstGeom>
          <a:ln w="12700">
            <a:solidFill>
              <a:srgbClr val="FDFCFF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/>
          <p:nvPr/>
        </p:nvSpPr>
        <p:spPr>
          <a:xfrm flipH="1">
            <a:off x="14400707" y="-102502"/>
            <a:ext cx="1" cy="14314233"/>
          </a:xfrm>
          <a:prstGeom prst="line">
            <a:avLst/>
          </a:prstGeom>
          <a:ln w="12700">
            <a:solidFill>
              <a:srgbClr val="B2B9BD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17" name="Shape 217"/>
          <p:cNvSpPr/>
          <p:nvPr/>
        </p:nvSpPr>
        <p:spPr>
          <a:xfrm rot="5400000">
            <a:off x="14144189" y="5043054"/>
            <a:ext cx="513036" cy="513036"/>
          </a:xfrm>
          <a:prstGeom prst="ellipse">
            <a:avLst/>
          </a:prstGeom>
          <a:ln w="12700">
            <a:solidFill>
              <a:srgbClr val="B2B9BD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218" name="Shape 218"/>
          <p:cNvSpPr/>
          <p:nvPr/>
        </p:nvSpPr>
        <p:spPr>
          <a:xfrm rot="5400000">
            <a:off x="14307900" y="5206764"/>
            <a:ext cx="185614" cy="185615"/>
          </a:xfrm>
          <a:prstGeom prst="ellipse">
            <a:avLst/>
          </a:prstGeom>
          <a:solidFill>
            <a:srgbClr val="E84F6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219" name="Shape 219"/>
          <p:cNvSpPr/>
          <p:nvPr/>
        </p:nvSpPr>
        <p:spPr>
          <a:xfrm rot="5400000">
            <a:off x="14144189" y="2385073"/>
            <a:ext cx="513036" cy="513036"/>
          </a:xfrm>
          <a:prstGeom prst="ellipse">
            <a:avLst/>
          </a:prstGeom>
          <a:ln w="12700">
            <a:solidFill>
              <a:srgbClr val="B2B9BD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220" name="Shape 220"/>
          <p:cNvSpPr/>
          <p:nvPr/>
        </p:nvSpPr>
        <p:spPr>
          <a:xfrm rot="5400000">
            <a:off x="14307900" y="2548783"/>
            <a:ext cx="185614" cy="185614"/>
          </a:xfrm>
          <a:prstGeom prst="ellipse">
            <a:avLst/>
          </a:prstGeom>
          <a:solidFill>
            <a:srgbClr val="E84F6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221" name="Shape 221"/>
          <p:cNvSpPr/>
          <p:nvPr/>
        </p:nvSpPr>
        <p:spPr>
          <a:xfrm rot="5400000">
            <a:off x="14144189" y="7697355"/>
            <a:ext cx="513036" cy="513036"/>
          </a:xfrm>
          <a:prstGeom prst="ellipse">
            <a:avLst/>
          </a:prstGeom>
          <a:ln w="12700">
            <a:solidFill>
              <a:srgbClr val="B2B9BD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222" name="Shape 222"/>
          <p:cNvSpPr/>
          <p:nvPr/>
        </p:nvSpPr>
        <p:spPr>
          <a:xfrm rot="5400000">
            <a:off x="14307900" y="7861065"/>
            <a:ext cx="185614" cy="185615"/>
          </a:xfrm>
          <a:prstGeom prst="ellipse">
            <a:avLst/>
          </a:prstGeom>
          <a:solidFill>
            <a:srgbClr val="E84F6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223" name="Shape 223"/>
          <p:cNvSpPr/>
          <p:nvPr/>
        </p:nvSpPr>
        <p:spPr>
          <a:xfrm rot="5400000">
            <a:off x="14144189" y="10415155"/>
            <a:ext cx="513036" cy="513036"/>
          </a:xfrm>
          <a:prstGeom prst="ellipse">
            <a:avLst/>
          </a:prstGeom>
          <a:ln w="12700">
            <a:solidFill>
              <a:srgbClr val="B2B9BD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224" name="Shape 224"/>
          <p:cNvSpPr/>
          <p:nvPr/>
        </p:nvSpPr>
        <p:spPr>
          <a:xfrm rot="5400000">
            <a:off x="14307900" y="10578865"/>
            <a:ext cx="185614" cy="185615"/>
          </a:xfrm>
          <a:prstGeom prst="ellipse">
            <a:avLst/>
          </a:prstGeom>
          <a:solidFill>
            <a:srgbClr val="E84F6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225" name="Shape 225"/>
          <p:cNvSpPr/>
          <p:nvPr/>
        </p:nvSpPr>
        <p:spPr>
          <a:xfrm>
            <a:off x="15299145" y="2384922"/>
            <a:ext cx="5846382" cy="1057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Open Source, Cross Platform</a:t>
            </a:r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endParaRPr/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endParaRPr/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Plugin based hardware support </a:t>
            </a:r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endParaRPr/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endParaRPr/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Input devices (Gamepads, Hydra, Vive, Touch, Spacemouse, Leap Motion)</a:t>
            </a:r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endParaRPr/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Output devices (2D Displays, 3D displays,Vive &amp; Oculus)</a:t>
            </a:r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endParaRPr/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Physically based rendering (PBR)</a:t>
            </a:r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endParaRPr/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endParaRPr/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FBX support</a:t>
            </a:r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endParaRPr/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endParaRPr/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Scriptable avatars, entities &amp; audio with Javascript</a:t>
            </a:r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endParaRPr/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endParaRPr/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endParaRPr/>
          </a:p>
        </p:txBody>
      </p:sp>
      <p:sp>
        <p:nvSpPr>
          <p:cNvPr id="226" name="Shape 226"/>
          <p:cNvSpPr/>
          <p:nvPr/>
        </p:nvSpPr>
        <p:spPr>
          <a:xfrm rot="5400000">
            <a:off x="14144189" y="3696854"/>
            <a:ext cx="513036" cy="513036"/>
          </a:xfrm>
          <a:prstGeom prst="ellipse">
            <a:avLst/>
          </a:prstGeom>
          <a:ln w="12700">
            <a:solidFill>
              <a:srgbClr val="B2B9BD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227" name="Shape 227"/>
          <p:cNvSpPr/>
          <p:nvPr/>
        </p:nvSpPr>
        <p:spPr>
          <a:xfrm rot="5400000">
            <a:off x="14307900" y="3860564"/>
            <a:ext cx="185614" cy="185615"/>
          </a:xfrm>
          <a:prstGeom prst="ellipse">
            <a:avLst/>
          </a:prstGeom>
          <a:solidFill>
            <a:srgbClr val="E84F6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228" name="Shape 228"/>
          <p:cNvSpPr/>
          <p:nvPr/>
        </p:nvSpPr>
        <p:spPr>
          <a:xfrm rot="5400000">
            <a:off x="14144189" y="6389255"/>
            <a:ext cx="513036" cy="513036"/>
          </a:xfrm>
          <a:prstGeom prst="ellipse">
            <a:avLst/>
          </a:prstGeom>
          <a:ln w="12700">
            <a:solidFill>
              <a:srgbClr val="B2B9BD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229" name="Shape 229"/>
          <p:cNvSpPr/>
          <p:nvPr/>
        </p:nvSpPr>
        <p:spPr>
          <a:xfrm rot="5400000">
            <a:off x="14307900" y="6552965"/>
            <a:ext cx="185614" cy="185615"/>
          </a:xfrm>
          <a:prstGeom prst="ellipse">
            <a:avLst/>
          </a:prstGeom>
          <a:solidFill>
            <a:srgbClr val="E84F6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230" name="Shape 230"/>
          <p:cNvSpPr/>
          <p:nvPr/>
        </p:nvSpPr>
        <p:spPr>
          <a:xfrm rot="5400000">
            <a:off x="14144189" y="9018155"/>
            <a:ext cx="513036" cy="513036"/>
          </a:xfrm>
          <a:prstGeom prst="ellipse">
            <a:avLst/>
          </a:prstGeom>
          <a:ln w="12700">
            <a:solidFill>
              <a:srgbClr val="B2B9BD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231" name="Shape 231"/>
          <p:cNvSpPr/>
          <p:nvPr/>
        </p:nvSpPr>
        <p:spPr>
          <a:xfrm rot="5400000">
            <a:off x="14307900" y="9181865"/>
            <a:ext cx="185614" cy="185615"/>
          </a:xfrm>
          <a:prstGeom prst="ellipse">
            <a:avLst/>
          </a:prstGeom>
          <a:solidFill>
            <a:srgbClr val="E84F6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232" name="Shape 232"/>
          <p:cNvSpPr/>
          <p:nvPr/>
        </p:nvSpPr>
        <p:spPr>
          <a:xfrm>
            <a:off x="3017343" y="4824881"/>
            <a:ext cx="9948195" cy="294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8500">
                <a:solidFill>
                  <a:srgbClr val="4A504F"/>
                </a:solidFill>
                <a:latin typeface="Soleto Medium"/>
                <a:ea typeface="Soleto Medium"/>
                <a:cs typeface="Soleto Medium"/>
                <a:sym typeface="Soleto Medium"/>
              </a:defRPr>
            </a:pPr>
            <a:r>
              <a:t>Cool things </a:t>
            </a:r>
            <a:r>
              <a:rPr>
                <a:latin typeface="Soleto Light"/>
                <a:ea typeface="Soleto Light"/>
                <a:cs typeface="Soleto Light"/>
                <a:sym typeface="Soleto Light"/>
              </a:rPr>
              <a:t>about High Fidelity:</a:t>
            </a:r>
          </a:p>
        </p:txBody>
      </p:sp>
      <p:sp>
        <p:nvSpPr>
          <p:cNvPr id="233" name="Shape 233"/>
          <p:cNvSpPr/>
          <p:nvPr/>
        </p:nvSpPr>
        <p:spPr>
          <a:xfrm>
            <a:off x="3107274" y="3883885"/>
            <a:ext cx="1990953" cy="546101"/>
          </a:xfrm>
          <a:prstGeom prst="rect">
            <a:avLst/>
          </a:prstGeom>
          <a:solidFill>
            <a:srgbClr val="E84F6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234" name="Shape 234"/>
          <p:cNvSpPr/>
          <p:nvPr/>
        </p:nvSpPr>
        <p:spPr>
          <a:xfrm>
            <a:off x="3566226" y="3881881"/>
            <a:ext cx="1073049" cy="54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700">
                <a:solidFill>
                  <a:srgbClr val="FDFCFF"/>
                </a:solidFill>
                <a:latin typeface="Soleto Light"/>
                <a:ea typeface="Soleto Light"/>
                <a:cs typeface="Soleto Light"/>
                <a:sym typeface="Soleto Light"/>
              </a:defRPr>
            </a:lvl1pPr>
          </a:lstStyle>
          <a:p>
            <a:r>
              <a:t>INTRO</a:t>
            </a: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233101" y="5860632"/>
            <a:ext cx="5327210" cy="163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9200">
                <a:solidFill>
                  <a:srgbClr val="FEFDFF"/>
                </a:solidFill>
                <a:latin typeface="Soleto Medium"/>
                <a:ea typeface="Soleto Medium"/>
                <a:cs typeface="Soleto Medium"/>
                <a:sym typeface="Soleto Medium"/>
              </a:defRPr>
            </a:lvl1pPr>
          </a:lstStyle>
          <a:p>
            <a:r>
              <a:t>Interface</a:t>
            </a:r>
          </a:p>
        </p:txBody>
      </p:sp>
      <p:sp>
        <p:nvSpPr>
          <p:cNvPr id="237" name="Shape 237"/>
          <p:cNvSpPr/>
          <p:nvPr/>
        </p:nvSpPr>
        <p:spPr>
          <a:xfrm>
            <a:off x="3078434" y="3680824"/>
            <a:ext cx="14195350" cy="977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200">
                <a:solidFill>
                  <a:srgbClr val="FDFCFF"/>
                </a:solidFill>
                <a:latin typeface="Soleto Medium"/>
                <a:ea typeface="Soleto Medium"/>
                <a:cs typeface="Soleto Medium"/>
                <a:sym typeface="Soleto Medium"/>
              </a:defRPr>
            </a:lvl1pPr>
          </a:lstStyle>
          <a:p>
            <a:r>
              <a:t>High Fidelity software has two parts:</a:t>
            </a:r>
          </a:p>
        </p:txBody>
      </p:sp>
      <p:pic>
        <p:nvPicPr>
          <p:cNvPr id="238" name="HiFi-New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35805" y="5711224"/>
            <a:ext cx="1937118" cy="1937118"/>
          </a:xfrm>
          <a:prstGeom prst="rect">
            <a:avLst/>
          </a:prstGeom>
          <a:ln w="12700">
            <a:miter lim="400000"/>
          </a:ln>
        </p:spPr>
      </p:pic>
      <p:pic>
        <p:nvPicPr>
          <p:cNvPr id="239" name="Console-Ico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129148" y="5711224"/>
            <a:ext cx="1682438" cy="1937118"/>
          </a:xfrm>
          <a:prstGeom prst="rect">
            <a:avLst/>
          </a:prstGeom>
          <a:ln w="12700">
            <a:miter lim="400000"/>
          </a:ln>
        </p:spPr>
      </p:pic>
      <p:sp>
        <p:nvSpPr>
          <p:cNvPr id="240" name="Shape 240"/>
          <p:cNvSpPr/>
          <p:nvPr/>
        </p:nvSpPr>
        <p:spPr>
          <a:xfrm>
            <a:off x="15100186" y="5860632"/>
            <a:ext cx="5327210" cy="163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9200">
                <a:solidFill>
                  <a:srgbClr val="FEFDFF"/>
                </a:solidFill>
                <a:latin typeface="Soleto Medium"/>
                <a:ea typeface="Soleto Medium"/>
                <a:cs typeface="Soleto Medium"/>
                <a:sym typeface="Soleto Medium"/>
              </a:defRPr>
            </a:lvl1pPr>
          </a:lstStyle>
          <a:p>
            <a:r>
              <a:t>Sandbox</a:t>
            </a:r>
          </a:p>
        </p:txBody>
      </p:sp>
      <p:sp>
        <p:nvSpPr>
          <p:cNvPr id="241" name="Shape 241"/>
          <p:cNvSpPr/>
          <p:nvPr/>
        </p:nvSpPr>
        <p:spPr>
          <a:xfrm>
            <a:off x="15178341" y="7764023"/>
            <a:ext cx="5695673" cy="278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20000"/>
              </a:lnSpc>
              <a:spcBef>
                <a:spcPts val="6500"/>
              </a:spcBef>
              <a:defRPr sz="3600">
                <a:solidFill>
                  <a:srgbClr val="FFFFFF"/>
                </a:solidFill>
                <a:latin typeface="+mj-lt"/>
                <a:ea typeface="+mj-ea"/>
                <a:cs typeface="+mj-cs"/>
                <a:sym typeface="Proxima Nova Light"/>
              </a:defRPr>
            </a:pPr>
            <a:r>
              <a:t>Hosts and manages your High Fidelity domain </a:t>
            </a:r>
          </a:p>
          <a:p>
            <a:pPr algn="l">
              <a:lnSpc>
                <a:spcPct val="120000"/>
              </a:lnSpc>
              <a:spcBef>
                <a:spcPts val="6500"/>
              </a:spcBef>
              <a:defRPr sz="3600">
                <a:solidFill>
                  <a:srgbClr val="1DB5ED"/>
                </a:solidFill>
                <a:latin typeface="+mj-lt"/>
                <a:ea typeface="+mj-ea"/>
                <a:cs typeface="+mj-cs"/>
                <a:sym typeface="Proxima Nova Light"/>
              </a:defRPr>
            </a:pPr>
            <a:r>
              <a:t>aka: The Server</a:t>
            </a:r>
          </a:p>
        </p:txBody>
      </p:sp>
      <p:sp>
        <p:nvSpPr>
          <p:cNvPr id="242" name="Shape 242"/>
          <p:cNvSpPr/>
          <p:nvPr/>
        </p:nvSpPr>
        <p:spPr>
          <a:xfrm>
            <a:off x="5337220" y="7764023"/>
            <a:ext cx="5695674" cy="278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20000"/>
              </a:lnSpc>
              <a:spcBef>
                <a:spcPts val="6500"/>
              </a:spcBef>
              <a:defRPr sz="3600">
                <a:solidFill>
                  <a:srgbClr val="FFFFFF"/>
                </a:solidFill>
                <a:latin typeface="+mj-lt"/>
                <a:ea typeface="+mj-ea"/>
                <a:cs typeface="+mj-cs"/>
                <a:sym typeface="Proxima Nova Light"/>
              </a:defRPr>
            </a:pPr>
            <a:r>
              <a:t>For creating and exploring domains in High Fidelity.</a:t>
            </a:r>
          </a:p>
          <a:p>
            <a:pPr algn="l">
              <a:lnSpc>
                <a:spcPct val="120000"/>
              </a:lnSpc>
              <a:spcBef>
                <a:spcPts val="6500"/>
              </a:spcBef>
              <a:defRPr sz="3600">
                <a:solidFill>
                  <a:srgbClr val="1DB5ED"/>
                </a:solidFill>
                <a:latin typeface="+mj-lt"/>
                <a:ea typeface="+mj-ea"/>
                <a:cs typeface="+mj-cs"/>
                <a:sym typeface="Proxima Nova Light"/>
              </a:defRPr>
            </a:pPr>
            <a:r>
              <a:t>aka: The Client</a:t>
            </a:r>
          </a:p>
        </p:txBody>
      </p:sp>
      <p:sp>
        <p:nvSpPr>
          <p:cNvPr id="243" name="Shape 243"/>
          <p:cNvSpPr/>
          <p:nvPr/>
        </p:nvSpPr>
        <p:spPr>
          <a:xfrm flipH="1" flipV="1">
            <a:off x="2215603" y="4940182"/>
            <a:ext cx="22194579" cy="1"/>
          </a:xfrm>
          <a:prstGeom prst="line">
            <a:avLst/>
          </a:prstGeom>
          <a:ln w="12700">
            <a:solidFill>
              <a:srgbClr val="FDFCFF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Console-Ico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11557" y="3442647"/>
            <a:ext cx="3788781" cy="4362312"/>
          </a:xfrm>
          <a:prstGeom prst="rect">
            <a:avLst/>
          </a:prstGeom>
          <a:ln w="12700">
            <a:miter lim="400000"/>
          </a:ln>
        </p:spPr>
      </p:pic>
      <p:sp>
        <p:nvSpPr>
          <p:cNvPr id="246" name="Shape 246"/>
          <p:cNvSpPr/>
          <p:nvPr/>
        </p:nvSpPr>
        <p:spPr>
          <a:xfrm>
            <a:off x="9628013" y="8055414"/>
            <a:ext cx="5327210" cy="163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9200">
                <a:solidFill>
                  <a:srgbClr val="FEFDFF"/>
                </a:solidFill>
                <a:latin typeface="Soleto Medium"/>
                <a:ea typeface="Soleto Medium"/>
                <a:cs typeface="Soleto Medium"/>
                <a:sym typeface="Soleto Medium"/>
              </a:defRPr>
            </a:lvl1pPr>
          </a:lstStyle>
          <a:p>
            <a:r>
              <a:t>Sandbox</a:t>
            </a:r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/>
          <p:nvPr/>
        </p:nvSpPr>
        <p:spPr>
          <a:xfrm flipH="1">
            <a:off x="14400707" y="-102502"/>
            <a:ext cx="1" cy="14314233"/>
          </a:xfrm>
          <a:prstGeom prst="line">
            <a:avLst/>
          </a:prstGeom>
          <a:ln w="12700">
            <a:solidFill>
              <a:srgbClr val="B2B9BD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9" name="Shape 249"/>
          <p:cNvSpPr/>
          <p:nvPr/>
        </p:nvSpPr>
        <p:spPr>
          <a:xfrm rot="5400000">
            <a:off x="14144189" y="4611254"/>
            <a:ext cx="513036" cy="513036"/>
          </a:xfrm>
          <a:prstGeom prst="ellipse">
            <a:avLst/>
          </a:prstGeom>
          <a:ln w="12700">
            <a:solidFill>
              <a:srgbClr val="B2B9BD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250" name="Shape 250"/>
          <p:cNvSpPr/>
          <p:nvPr/>
        </p:nvSpPr>
        <p:spPr>
          <a:xfrm rot="5400000">
            <a:off x="14307900" y="4774964"/>
            <a:ext cx="185614" cy="185615"/>
          </a:xfrm>
          <a:prstGeom prst="ellipse">
            <a:avLst/>
          </a:prstGeom>
          <a:solidFill>
            <a:srgbClr val="1DB5E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251" name="Shape 251"/>
          <p:cNvSpPr/>
          <p:nvPr/>
        </p:nvSpPr>
        <p:spPr>
          <a:xfrm rot="5400000">
            <a:off x="14144189" y="1534173"/>
            <a:ext cx="513036" cy="513036"/>
          </a:xfrm>
          <a:prstGeom prst="ellipse">
            <a:avLst/>
          </a:prstGeom>
          <a:ln w="12700">
            <a:solidFill>
              <a:srgbClr val="B2B9BD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252" name="Shape 252"/>
          <p:cNvSpPr/>
          <p:nvPr/>
        </p:nvSpPr>
        <p:spPr>
          <a:xfrm rot="5400000">
            <a:off x="14307900" y="1697883"/>
            <a:ext cx="185614" cy="185614"/>
          </a:xfrm>
          <a:prstGeom prst="ellipse">
            <a:avLst/>
          </a:prstGeom>
          <a:solidFill>
            <a:srgbClr val="1DB5E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253" name="Shape 253"/>
          <p:cNvSpPr/>
          <p:nvPr/>
        </p:nvSpPr>
        <p:spPr>
          <a:xfrm rot="5400000">
            <a:off x="14144189" y="7951355"/>
            <a:ext cx="513036" cy="513036"/>
          </a:xfrm>
          <a:prstGeom prst="ellipse">
            <a:avLst/>
          </a:prstGeom>
          <a:ln w="12700">
            <a:solidFill>
              <a:srgbClr val="B2B9BD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254" name="Shape 254"/>
          <p:cNvSpPr/>
          <p:nvPr/>
        </p:nvSpPr>
        <p:spPr>
          <a:xfrm rot="5400000">
            <a:off x="14307900" y="8115065"/>
            <a:ext cx="185614" cy="185615"/>
          </a:xfrm>
          <a:prstGeom prst="ellipse">
            <a:avLst/>
          </a:prstGeom>
          <a:solidFill>
            <a:srgbClr val="1DB5E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255" name="Shape 255"/>
          <p:cNvSpPr/>
          <p:nvPr/>
        </p:nvSpPr>
        <p:spPr>
          <a:xfrm rot="5400000">
            <a:off x="14144189" y="10491355"/>
            <a:ext cx="513036" cy="513036"/>
          </a:xfrm>
          <a:prstGeom prst="ellipse">
            <a:avLst/>
          </a:prstGeom>
          <a:ln w="12700">
            <a:solidFill>
              <a:srgbClr val="B2B9BD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256" name="Shape 256"/>
          <p:cNvSpPr/>
          <p:nvPr/>
        </p:nvSpPr>
        <p:spPr>
          <a:xfrm rot="5400000">
            <a:off x="14307900" y="10655065"/>
            <a:ext cx="185614" cy="185615"/>
          </a:xfrm>
          <a:prstGeom prst="ellipse">
            <a:avLst/>
          </a:prstGeom>
          <a:solidFill>
            <a:srgbClr val="1DB5E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257" name="Shape 257"/>
          <p:cNvSpPr/>
          <p:nvPr/>
        </p:nvSpPr>
        <p:spPr>
          <a:xfrm>
            <a:off x="15299145" y="1654672"/>
            <a:ext cx="5846382" cy="1099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Server for your home domain</a:t>
            </a:r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endParaRPr/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endParaRPr/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Configure your domain’s security settings</a:t>
            </a:r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endParaRPr/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endParaRPr/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Share your domain address</a:t>
            </a:r>
          </a:p>
          <a:p>
            <a:pPr algn="l">
              <a:defRPr sz="2500" cap="all">
                <a:solidFill>
                  <a:srgbClr val="1794C3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hifi://Your-placename-1000</a:t>
            </a:r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endParaRPr/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endParaRPr/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Purchase unique placenames for your domain  </a:t>
            </a:r>
            <a:r>
              <a:rPr>
                <a:solidFill>
                  <a:srgbClr val="1794C3"/>
                </a:solidFill>
              </a:rPr>
              <a:t>hifi://playa</a:t>
            </a:r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endParaRPr>
              <a:solidFill>
                <a:srgbClr val="1794C3"/>
              </a:solidFill>
            </a:endParaRPr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endParaRPr>
              <a:solidFill>
                <a:srgbClr val="1794C3"/>
              </a:solidFill>
            </a:endParaRPr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Assign Places/Paths</a:t>
            </a:r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endParaRPr/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endParaRPr/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Set Pic &amp; Description</a:t>
            </a:r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endParaRPr/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endParaRPr/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Set Maturity/Rating</a:t>
            </a:r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endParaRPr/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endParaRPr/>
          </a:p>
          <a:p>
            <a:pPr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Choose Tags</a:t>
            </a:r>
          </a:p>
        </p:txBody>
      </p:sp>
      <p:sp>
        <p:nvSpPr>
          <p:cNvPr id="258" name="Shape 258"/>
          <p:cNvSpPr/>
          <p:nvPr/>
        </p:nvSpPr>
        <p:spPr>
          <a:xfrm rot="5400000">
            <a:off x="14144189" y="2934854"/>
            <a:ext cx="513036" cy="513036"/>
          </a:xfrm>
          <a:prstGeom prst="ellipse">
            <a:avLst/>
          </a:prstGeom>
          <a:ln w="12700">
            <a:solidFill>
              <a:srgbClr val="B2B9BD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259" name="Shape 259"/>
          <p:cNvSpPr/>
          <p:nvPr/>
        </p:nvSpPr>
        <p:spPr>
          <a:xfrm rot="5400000">
            <a:off x="14307900" y="3098564"/>
            <a:ext cx="185614" cy="185615"/>
          </a:xfrm>
          <a:prstGeom prst="ellipse">
            <a:avLst/>
          </a:prstGeom>
          <a:solidFill>
            <a:srgbClr val="1DB5E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260" name="Shape 260"/>
          <p:cNvSpPr/>
          <p:nvPr/>
        </p:nvSpPr>
        <p:spPr>
          <a:xfrm rot="5400000">
            <a:off x="14144189" y="6262255"/>
            <a:ext cx="513036" cy="513036"/>
          </a:xfrm>
          <a:prstGeom prst="ellipse">
            <a:avLst/>
          </a:prstGeom>
          <a:ln w="12700">
            <a:solidFill>
              <a:srgbClr val="B2B9BD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261" name="Shape 261"/>
          <p:cNvSpPr/>
          <p:nvPr/>
        </p:nvSpPr>
        <p:spPr>
          <a:xfrm rot="5400000">
            <a:off x="14307900" y="6425965"/>
            <a:ext cx="185614" cy="185615"/>
          </a:xfrm>
          <a:prstGeom prst="ellipse">
            <a:avLst/>
          </a:prstGeom>
          <a:solidFill>
            <a:srgbClr val="1DB5E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262" name="Shape 262"/>
          <p:cNvSpPr/>
          <p:nvPr/>
        </p:nvSpPr>
        <p:spPr>
          <a:xfrm rot="5400000">
            <a:off x="14144189" y="9272155"/>
            <a:ext cx="513036" cy="513036"/>
          </a:xfrm>
          <a:prstGeom prst="ellipse">
            <a:avLst/>
          </a:prstGeom>
          <a:ln w="12700">
            <a:solidFill>
              <a:srgbClr val="B2B9BD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263" name="Shape 263"/>
          <p:cNvSpPr/>
          <p:nvPr/>
        </p:nvSpPr>
        <p:spPr>
          <a:xfrm rot="5400000">
            <a:off x="14307900" y="9435865"/>
            <a:ext cx="185614" cy="185615"/>
          </a:xfrm>
          <a:prstGeom prst="ellipse">
            <a:avLst/>
          </a:prstGeom>
          <a:solidFill>
            <a:srgbClr val="1DB5E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264" name="Shape 264"/>
          <p:cNvSpPr/>
          <p:nvPr/>
        </p:nvSpPr>
        <p:spPr>
          <a:xfrm>
            <a:off x="4697600" y="4588892"/>
            <a:ext cx="8473015" cy="4737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8500">
                <a:solidFill>
                  <a:srgbClr val="4A504F"/>
                </a:solidFill>
                <a:latin typeface="Soleto Medium"/>
                <a:ea typeface="Soleto Medium"/>
                <a:cs typeface="Soleto Medium"/>
                <a:sym typeface="Soleto Medium"/>
              </a:defRPr>
            </a:pPr>
            <a:r>
              <a:t>Sandbox </a:t>
            </a:r>
            <a:br/>
            <a:r>
              <a:rPr>
                <a:latin typeface="Soleto Light"/>
                <a:ea typeface="Soleto Light"/>
                <a:cs typeface="Soleto Light"/>
                <a:sym typeface="Soleto Light"/>
              </a:rPr>
              <a:t>Core Functions:</a:t>
            </a:r>
          </a:p>
          <a:p>
            <a:pPr algn="l">
              <a:defRPr sz="3600">
                <a:solidFill>
                  <a:srgbClr val="4A504F"/>
                </a:solidFill>
                <a:latin typeface="Quadon"/>
                <a:ea typeface="Quadon"/>
                <a:cs typeface="Quadon"/>
                <a:sym typeface="Quadon"/>
              </a:defRPr>
            </a:pPr>
            <a:endParaRPr>
              <a:latin typeface="Soleto Light"/>
              <a:ea typeface="Soleto Light"/>
              <a:cs typeface="Soleto Light"/>
              <a:sym typeface="Soleto Light"/>
            </a:endParaRPr>
          </a:p>
          <a:p>
            <a:pPr algn="l">
              <a:defRPr sz="3600">
                <a:solidFill>
                  <a:srgbClr val="4A504F"/>
                </a:solidFill>
                <a:latin typeface="Quadon"/>
                <a:ea typeface="Quadon"/>
                <a:cs typeface="Quadon"/>
                <a:sym typeface="Quadon"/>
              </a:defRPr>
            </a:pPr>
            <a:r>
              <a:rPr>
                <a:latin typeface="Soleto Light"/>
                <a:ea typeface="Soleto Light"/>
                <a:cs typeface="Soleto Light"/>
                <a:sym typeface="Soleto Light"/>
              </a:rPr>
              <a:t>Your space in the metaverse!</a:t>
            </a:r>
          </a:p>
        </p:txBody>
      </p:sp>
      <p:pic>
        <p:nvPicPr>
          <p:cNvPr id="265" name="Console-Ico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42243" y="4292913"/>
            <a:ext cx="1682438" cy="1937118"/>
          </a:xfrm>
          <a:prstGeom prst="rect">
            <a:avLst/>
          </a:prstGeom>
          <a:ln w="12700">
            <a:miter lim="400000"/>
          </a:ln>
        </p:spPr>
      </p:pic>
      <p:sp>
        <p:nvSpPr>
          <p:cNvPr id="266" name="Shape 266"/>
          <p:cNvSpPr/>
          <p:nvPr/>
        </p:nvSpPr>
        <p:spPr>
          <a:xfrm rot="5400000">
            <a:off x="14144189" y="11761355"/>
            <a:ext cx="513036" cy="513036"/>
          </a:xfrm>
          <a:prstGeom prst="ellipse">
            <a:avLst/>
          </a:prstGeom>
          <a:ln w="12700">
            <a:solidFill>
              <a:srgbClr val="B2B9BD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267" name="Shape 267"/>
          <p:cNvSpPr/>
          <p:nvPr/>
        </p:nvSpPr>
        <p:spPr>
          <a:xfrm rot="5400000">
            <a:off x="14307900" y="11925065"/>
            <a:ext cx="185614" cy="185615"/>
          </a:xfrm>
          <a:prstGeom prst="ellipse">
            <a:avLst/>
          </a:prstGeom>
          <a:solidFill>
            <a:srgbClr val="1DB5E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hifi-snap-by-Alan_-on-2016-07-25_13-21-2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880412" y="-68180"/>
            <a:ext cx="25604362" cy="13852360"/>
          </a:xfrm>
          <a:prstGeom prst="rect">
            <a:avLst/>
          </a:prstGeom>
          <a:ln w="12700">
            <a:miter lim="400000"/>
          </a:ln>
        </p:spPr>
      </p:pic>
      <p:sp>
        <p:nvSpPr>
          <p:cNvPr id="270" name="Shape 270"/>
          <p:cNvSpPr/>
          <p:nvPr/>
        </p:nvSpPr>
        <p:spPr>
          <a:xfrm>
            <a:off x="6357591" y="1657868"/>
            <a:ext cx="8473015" cy="414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8500">
                <a:solidFill>
                  <a:srgbClr val="FFFFFF"/>
                </a:solidFill>
                <a:latin typeface="Soleto Medium"/>
                <a:ea typeface="Soleto Medium"/>
                <a:cs typeface="Soleto Medium"/>
                <a:sym typeface="Soleto Medium"/>
              </a:defRPr>
            </a:pPr>
            <a:r>
              <a:t>Sandbox </a:t>
            </a:r>
            <a:br/>
            <a:r>
              <a:rPr>
                <a:latin typeface="Soleto Light"/>
                <a:ea typeface="Soleto Light"/>
                <a:cs typeface="Soleto Light"/>
                <a:sym typeface="Soleto Light"/>
              </a:rPr>
              <a:t>Default Home</a:t>
            </a:r>
          </a:p>
          <a:p>
            <a:pPr algn="l">
              <a:defRPr sz="3600">
                <a:solidFill>
                  <a:srgbClr val="4A504F"/>
                </a:solidFill>
                <a:latin typeface="Quadon"/>
                <a:ea typeface="Quadon"/>
                <a:cs typeface="Quadon"/>
                <a:sym typeface="Quadon"/>
              </a:defRPr>
            </a:pPr>
            <a:endParaRPr>
              <a:latin typeface="Soleto Light"/>
              <a:ea typeface="Soleto Light"/>
              <a:cs typeface="Soleto Light"/>
              <a:sym typeface="Soleto Light"/>
            </a:endParaRPr>
          </a:p>
        </p:txBody>
      </p:sp>
      <p:pic>
        <p:nvPicPr>
          <p:cNvPr id="271" name="Console-Ico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02235" y="1416881"/>
            <a:ext cx="1682437" cy="19371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/>
          <p:nvPr/>
        </p:nvSpPr>
        <p:spPr>
          <a:xfrm>
            <a:off x="9628013" y="8055414"/>
            <a:ext cx="5327210" cy="163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9200">
                <a:solidFill>
                  <a:srgbClr val="FEFDFF"/>
                </a:solidFill>
                <a:latin typeface="Soleto Medium"/>
                <a:ea typeface="Soleto Medium"/>
                <a:cs typeface="Soleto Medium"/>
                <a:sym typeface="Soleto Medium"/>
              </a:defRPr>
            </a:lvl1pPr>
          </a:lstStyle>
          <a:p>
            <a:r>
              <a:t>Interface</a:t>
            </a:r>
          </a:p>
        </p:txBody>
      </p:sp>
      <p:pic>
        <p:nvPicPr>
          <p:cNvPr id="274" name="HiFi-New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924791" y="3442647"/>
            <a:ext cx="4362312" cy="43623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/>
          <p:nvPr/>
        </p:nvSpPr>
        <p:spPr>
          <a:xfrm>
            <a:off x="4425949" y="9638797"/>
            <a:ext cx="3902397" cy="93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2"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Desktop mode</a:t>
            </a:r>
          </a:p>
          <a:p>
            <a:pPr lvl="2"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+ VR mode</a:t>
            </a:r>
          </a:p>
        </p:txBody>
      </p:sp>
      <p:sp>
        <p:nvSpPr>
          <p:cNvPr id="277" name="Shape 277"/>
          <p:cNvSpPr/>
          <p:nvPr/>
        </p:nvSpPr>
        <p:spPr>
          <a:xfrm>
            <a:off x="4773800" y="4550792"/>
            <a:ext cx="12574495" cy="354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8500">
                <a:solidFill>
                  <a:srgbClr val="4A504F"/>
                </a:solidFill>
                <a:latin typeface="Soleto Medium"/>
                <a:ea typeface="Soleto Medium"/>
                <a:cs typeface="Soleto Medium"/>
                <a:sym typeface="Soleto Medium"/>
              </a:defRPr>
            </a:pPr>
            <a:r>
              <a:t>Interface </a:t>
            </a:r>
            <a:br/>
            <a:r>
              <a:rPr>
                <a:latin typeface="Soleto Light"/>
                <a:ea typeface="Soleto Light"/>
                <a:cs typeface="Soleto Light"/>
                <a:sym typeface="Soleto Light"/>
              </a:rPr>
              <a:t>The Metaverse Client</a:t>
            </a:r>
          </a:p>
        </p:txBody>
      </p:sp>
      <p:pic>
        <p:nvPicPr>
          <p:cNvPr id="278" name="HiFi-New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06685" y="4236043"/>
            <a:ext cx="1937118" cy="1937118"/>
          </a:xfrm>
          <a:prstGeom prst="rect">
            <a:avLst/>
          </a:prstGeom>
          <a:ln w="12700">
            <a:miter lim="400000"/>
          </a:ln>
        </p:spPr>
      </p:pic>
      <p:sp>
        <p:nvSpPr>
          <p:cNvPr id="279" name="Shape 279"/>
          <p:cNvSpPr/>
          <p:nvPr/>
        </p:nvSpPr>
        <p:spPr>
          <a:xfrm>
            <a:off x="7724815" y="9626097"/>
            <a:ext cx="3281116" cy="93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2"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BUILD and modify things</a:t>
            </a:r>
          </a:p>
        </p:txBody>
      </p:sp>
      <p:pic>
        <p:nvPicPr>
          <p:cNvPr id="280" name="pasted-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294533" y="8807609"/>
            <a:ext cx="560961" cy="525736"/>
          </a:xfrm>
          <a:prstGeom prst="rect">
            <a:avLst/>
          </a:prstGeom>
          <a:ln w="12700">
            <a:miter lim="400000"/>
          </a:ln>
        </p:spPr>
      </p:pic>
      <p:pic>
        <p:nvPicPr>
          <p:cNvPr id="281" name="pasted-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044085" y="8790453"/>
            <a:ext cx="818647" cy="560048"/>
          </a:xfrm>
          <a:prstGeom prst="rect">
            <a:avLst/>
          </a:prstGeom>
          <a:ln w="12700">
            <a:miter lim="400000"/>
          </a:ln>
        </p:spPr>
      </p:pic>
      <p:sp>
        <p:nvSpPr>
          <p:cNvPr id="282" name="Shape 282"/>
          <p:cNvSpPr/>
          <p:nvPr/>
        </p:nvSpPr>
        <p:spPr>
          <a:xfrm>
            <a:off x="11264333" y="9657847"/>
            <a:ext cx="2941638" cy="1358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2"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DISCOVER new</a:t>
            </a:r>
          </a:p>
          <a:p>
            <a:pPr lvl="2"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Places </a:t>
            </a:r>
          </a:p>
        </p:txBody>
      </p:sp>
      <p:pic>
        <p:nvPicPr>
          <p:cNvPr id="283" name="pasted-imag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flipH="1">
            <a:off x="15194855" y="8618855"/>
            <a:ext cx="628175" cy="676637"/>
          </a:xfrm>
          <a:prstGeom prst="rect">
            <a:avLst/>
          </a:prstGeom>
          <a:ln w="12700">
            <a:miter lim="400000"/>
          </a:ln>
        </p:spPr>
      </p:pic>
      <p:sp>
        <p:nvSpPr>
          <p:cNvPr id="284" name="Shape 284"/>
          <p:cNvSpPr/>
          <p:nvPr/>
        </p:nvSpPr>
        <p:spPr>
          <a:xfrm>
            <a:off x="14613483" y="9650393"/>
            <a:ext cx="4000370" cy="93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2"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Meet UP &amp;</a:t>
            </a:r>
            <a:br/>
            <a:r>
              <a:t>Explore Together</a:t>
            </a:r>
          </a:p>
        </p:txBody>
      </p:sp>
      <p:sp>
        <p:nvSpPr>
          <p:cNvPr id="285" name="Shape 285"/>
          <p:cNvSpPr/>
          <p:nvPr/>
        </p:nvSpPr>
        <p:spPr>
          <a:xfrm>
            <a:off x="18697894" y="9664197"/>
            <a:ext cx="2941638" cy="93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2"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SHARE &amp; FIND COOL STUFF</a:t>
            </a:r>
          </a:p>
        </p:txBody>
      </p:sp>
      <p:pic>
        <p:nvPicPr>
          <p:cNvPr id="286" name="pasted-image.pd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9183120" y="8766049"/>
            <a:ext cx="770716" cy="5600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87" name="pasted-image.pdf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1827605" y="8616177"/>
            <a:ext cx="628175" cy="7835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pasted-image.png"/>
          <p:cNvPicPr>
            <a:picLocks noChangeAspect="1"/>
          </p:cNvPicPr>
          <p:nvPr/>
        </p:nvPicPr>
        <p:blipFill>
          <a:blip r:embed="rId2">
            <a:extLst/>
          </a:blip>
          <a:srcRect t="807" b="628"/>
          <a:stretch>
            <a:fillRect/>
          </a:stretch>
        </p:blipFill>
        <p:spPr>
          <a:xfrm>
            <a:off x="3841551" y="3039991"/>
            <a:ext cx="16700718" cy="92985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Screen Shot 2016-05-03 at 4.41.03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2945945"/>
            <a:ext cx="24384001" cy="17210587"/>
          </a:xfrm>
          <a:prstGeom prst="rect">
            <a:avLst/>
          </a:prstGeom>
          <a:ln w="12700">
            <a:miter lim="400000"/>
          </a:ln>
        </p:spPr>
      </p:pic>
      <p:sp>
        <p:nvSpPr>
          <p:cNvPr id="292" name="Shape 292"/>
          <p:cNvSpPr/>
          <p:nvPr/>
        </p:nvSpPr>
        <p:spPr>
          <a:xfrm>
            <a:off x="13569478" y="2596812"/>
            <a:ext cx="8473015" cy="414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8500">
                <a:solidFill>
                  <a:srgbClr val="FFFFFF"/>
                </a:solidFill>
                <a:latin typeface="Soleto Medium"/>
                <a:ea typeface="Soleto Medium"/>
                <a:cs typeface="Soleto Medium"/>
                <a:sym typeface="Soleto Medium"/>
              </a:defRPr>
            </a:pPr>
            <a:r>
              <a:t>Start building </a:t>
            </a:r>
            <a:r>
              <a:rPr>
                <a:latin typeface="Soleto Light"/>
                <a:ea typeface="Soleto Light"/>
                <a:cs typeface="Soleto Light"/>
                <a:sym typeface="Soleto Light"/>
              </a:rPr>
              <a:t>your world</a:t>
            </a:r>
          </a:p>
          <a:p>
            <a:pPr algn="l">
              <a:defRPr sz="3600">
                <a:solidFill>
                  <a:srgbClr val="4A504F"/>
                </a:solidFill>
                <a:latin typeface="Quadon"/>
                <a:ea typeface="Quadon"/>
                <a:cs typeface="Quadon"/>
                <a:sym typeface="Quadon"/>
              </a:defRPr>
            </a:pPr>
            <a:endParaRPr>
              <a:latin typeface="Soleto Light"/>
              <a:ea typeface="Soleto Light"/>
              <a:cs typeface="Soleto Light"/>
              <a:sym typeface="Soleto Light"/>
            </a:endParaRPr>
          </a:p>
        </p:txBody>
      </p:sp>
      <p:sp>
        <p:nvSpPr>
          <p:cNvPr id="293" name="Shape 293"/>
          <p:cNvSpPr/>
          <p:nvPr/>
        </p:nvSpPr>
        <p:spPr>
          <a:xfrm>
            <a:off x="-23177" y="-22348"/>
            <a:ext cx="5982639" cy="2718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  <a:lnTo>
                  <a:pt x="50" y="0"/>
                </a:lnTo>
                <a:lnTo>
                  <a:pt x="0" y="21600"/>
                </a:lnTo>
                <a:close/>
              </a:path>
            </a:pathLst>
          </a:custGeom>
          <a:gradFill>
            <a:gsLst>
              <a:gs pos="17144">
                <a:srgbClr val="E84F60"/>
              </a:gs>
              <a:gs pos="99234">
                <a:srgbClr val="B172B3"/>
              </a:gs>
            </a:gsLst>
            <a:path>
              <a:fillToRect l="50000" t="-467" r="50000" b="100467"/>
            </a:path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pic>
        <p:nvPicPr>
          <p:cNvPr id="294" name="Logo-HighFidelity-Line-light-gray.png"/>
          <p:cNvPicPr>
            <a:picLocks noChangeAspect="1"/>
          </p:cNvPicPr>
          <p:nvPr/>
        </p:nvPicPr>
        <p:blipFill>
          <a:blip r:embed="rId3">
            <a:extLst/>
          </a:blip>
          <a:srcRect r="73588"/>
          <a:stretch>
            <a:fillRect/>
          </a:stretch>
        </p:blipFill>
        <p:spPr>
          <a:xfrm>
            <a:off x="677831" y="-167650"/>
            <a:ext cx="1143516" cy="21648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/>
          <p:nvPr/>
        </p:nvSpPr>
        <p:spPr>
          <a:xfrm>
            <a:off x="10362835" y="4838974"/>
            <a:ext cx="4232046" cy="93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2"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UPLOAD MODEL TO a web Server</a:t>
            </a:r>
          </a:p>
        </p:txBody>
      </p:sp>
      <p:sp>
        <p:nvSpPr>
          <p:cNvPr id="297" name="Shape 297"/>
          <p:cNvSpPr/>
          <p:nvPr/>
        </p:nvSpPr>
        <p:spPr>
          <a:xfrm>
            <a:off x="3967465" y="6380427"/>
            <a:ext cx="3902397" cy="1358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2"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EXPORT FBX MODELS from 3d AUTHORING software</a:t>
            </a:r>
          </a:p>
        </p:txBody>
      </p:sp>
      <p:sp>
        <p:nvSpPr>
          <p:cNvPr id="298" name="Shape 298"/>
          <p:cNvSpPr/>
          <p:nvPr/>
        </p:nvSpPr>
        <p:spPr>
          <a:xfrm>
            <a:off x="4384238" y="2619195"/>
            <a:ext cx="15091663" cy="212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8500">
                <a:solidFill>
                  <a:srgbClr val="4A504F"/>
                </a:solidFill>
                <a:latin typeface="Soleto Medium"/>
                <a:ea typeface="Soleto Medium"/>
                <a:cs typeface="Soleto Medium"/>
                <a:sym typeface="Soleto Medium"/>
              </a:defRPr>
            </a:lvl1pPr>
          </a:lstStyle>
          <a:p>
            <a:r>
              <a:t>Creating Content </a:t>
            </a:r>
            <a:endParaRPr>
              <a:latin typeface="Soleto Light"/>
              <a:ea typeface="Soleto Light"/>
              <a:cs typeface="Soleto Light"/>
              <a:sym typeface="Soleto Light"/>
            </a:endParaRPr>
          </a:p>
        </p:txBody>
      </p:sp>
      <p:grpSp>
        <p:nvGrpSpPr>
          <p:cNvPr id="301" name="Group 301"/>
          <p:cNvGrpSpPr/>
          <p:nvPr/>
        </p:nvGrpSpPr>
        <p:grpSpPr>
          <a:xfrm>
            <a:off x="8681362" y="6422593"/>
            <a:ext cx="718755" cy="3353874"/>
            <a:chOff x="0" y="0"/>
            <a:chExt cx="718754" cy="3353873"/>
          </a:xfrm>
        </p:grpSpPr>
        <p:sp>
          <p:nvSpPr>
            <p:cNvPr id="299" name="Shape 299"/>
            <p:cNvSpPr/>
            <p:nvPr/>
          </p:nvSpPr>
          <p:spPr>
            <a:xfrm flipV="1">
              <a:off x="0" y="1705203"/>
              <a:ext cx="718755" cy="1648671"/>
            </a:xfrm>
            <a:prstGeom prst="line">
              <a:avLst/>
            </a:prstGeom>
            <a:noFill/>
            <a:ln w="25400" cap="flat">
              <a:solidFill>
                <a:srgbClr val="A2A1A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00" name="Shape 300"/>
            <p:cNvSpPr/>
            <p:nvPr/>
          </p:nvSpPr>
          <p:spPr>
            <a:xfrm flipH="1" flipV="1">
              <a:off x="21432" y="0"/>
              <a:ext cx="675890" cy="1723331"/>
            </a:xfrm>
            <a:prstGeom prst="line">
              <a:avLst/>
            </a:prstGeom>
            <a:noFill/>
            <a:ln w="25400" cap="flat">
              <a:solidFill>
                <a:srgbClr val="A2A1A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grpSp>
        <p:nvGrpSpPr>
          <p:cNvPr id="304" name="Group 304"/>
          <p:cNvGrpSpPr/>
          <p:nvPr/>
        </p:nvGrpSpPr>
        <p:grpSpPr>
          <a:xfrm>
            <a:off x="3986912" y="7984004"/>
            <a:ext cx="3522375" cy="2057306"/>
            <a:chOff x="0" y="0"/>
            <a:chExt cx="3522374" cy="2057304"/>
          </a:xfrm>
        </p:grpSpPr>
        <p:pic>
          <p:nvPicPr>
            <p:cNvPr id="302" name="pasted-image.tif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024930" y="338489"/>
              <a:ext cx="1497445" cy="13803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03" name="pasted-image.tif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2057305" cy="205730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305" name="pasted-image.tif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279435" y="7499348"/>
            <a:ext cx="2888610" cy="120358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6" name="pasted-image.tif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1166126" y="6368659"/>
            <a:ext cx="3115228" cy="8489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09" name="Group 309"/>
          <p:cNvGrpSpPr/>
          <p:nvPr/>
        </p:nvGrpSpPr>
        <p:grpSpPr>
          <a:xfrm>
            <a:off x="16011059" y="6313125"/>
            <a:ext cx="791362" cy="3692676"/>
            <a:chOff x="0" y="0"/>
            <a:chExt cx="791360" cy="3692674"/>
          </a:xfrm>
        </p:grpSpPr>
        <p:sp>
          <p:nvSpPr>
            <p:cNvPr id="307" name="Shape 307"/>
            <p:cNvSpPr/>
            <p:nvPr/>
          </p:nvSpPr>
          <p:spPr>
            <a:xfrm flipV="1">
              <a:off x="-1" y="1877459"/>
              <a:ext cx="791362" cy="1815216"/>
            </a:xfrm>
            <a:prstGeom prst="line">
              <a:avLst/>
            </a:prstGeom>
            <a:noFill/>
            <a:ln w="25400" cap="flat">
              <a:solidFill>
                <a:srgbClr val="A2A1A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08" name="Shape 308"/>
            <p:cNvSpPr/>
            <p:nvPr/>
          </p:nvSpPr>
          <p:spPr>
            <a:xfrm flipH="1" flipV="1">
              <a:off x="23597" y="-1"/>
              <a:ext cx="744167" cy="1897419"/>
            </a:xfrm>
            <a:prstGeom prst="line">
              <a:avLst/>
            </a:prstGeom>
            <a:noFill/>
            <a:ln w="25400" cap="flat">
              <a:solidFill>
                <a:srgbClr val="A2A1A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pic>
        <p:nvPicPr>
          <p:cNvPr id="310" name="HiFi-New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7851828" y="7697285"/>
            <a:ext cx="2269901" cy="2269901"/>
          </a:xfrm>
          <a:prstGeom prst="rect">
            <a:avLst/>
          </a:prstGeom>
          <a:ln w="12700">
            <a:miter lim="400000"/>
          </a:ln>
        </p:spPr>
      </p:pic>
      <p:sp>
        <p:nvSpPr>
          <p:cNvPr id="311" name="Shape 311"/>
          <p:cNvSpPr/>
          <p:nvPr/>
        </p:nvSpPr>
        <p:spPr>
          <a:xfrm>
            <a:off x="17394184" y="6351740"/>
            <a:ext cx="3185187" cy="93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2"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Import into HIGH FIDELITY</a:t>
            </a:r>
          </a:p>
        </p:txBody>
      </p:sp>
      <p:sp>
        <p:nvSpPr>
          <p:cNvPr id="312" name="Shape 312"/>
          <p:cNvSpPr/>
          <p:nvPr/>
        </p:nvSpPr>
        <p:spPr>
          <a:xfrm>
            <a:off x="10416178" y="10058646"/>
            <a:ext cx="4742124" cy="93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2"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rPr b="1">
                <a:latin typeface="Soleto Italic"/>
                <a:ea typeface="Soleto Italic"/>
                <a:cs typeface="Soleto Italic"/>
                <a:sym typeface="Soleto Italic"/>
              </a:rPr>
              <a:t>or</a:t>
            </a:r>
            <a:r>
              <a:t> host it on your Sandbox Server</a:t>
            </a:r>
          </a:p>
        </p:txBody>
      </p:sp>
      <p:pic>
        <p:nvPicPr>
          <p:cNvPr id="313" name="Console-Icon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1939154" y="11165902"/>
            <a:ext cx="1569438" cy="18070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Shape 315"/>
          <p:cNvSpPr/>
          <p:nvPr/>
        </p:nvSpPr>
        <p:spPr>
          <a:xfrm>
            <a:off x="8360061" y="11295719"/>
            <a:ext cx="3902397" cy="1358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2"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Explore user-generated content in the Marketplace</a:t>
            </a:r>
          </a:p>
        </p:txBody>
      </p:sp>
      <p:sp>
        <p:nvSpPr>
          <p:cNvPr id="316" name="Shape 316"/>
          <p:cNvSpPr/>
          <p:nvPr/>
        </p:nvSpPr>
        <p:spPr>
          <a:xfrm>
            <a:off x="3927510" y="7918305"/>
            <a:ext cx="3902397" cy="93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2" algn="l">
              <a:defRPr sz="25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Tools to create New Entities</a:t>
            </a:r>
          </a:p>
        </p:txBody>
      </p:sp>
      <p:sp>
        <p:nvSpPr>
          <p:cNvPr id="317" name="Shape 317"/>
          <p:cNvSpPr/>
          <p:nvPr/>
        </p:nvSpPr>
        <p:spPr>
          <a:xfrm>
            <a:off x="4384238" y="3083902"/>
            <a:ext cx="15091663" cy="212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8500">
                <a:solidFill>
                  <a:srgbClr val="4A504F"/>
                </a:solidFill>
                <a:latin typeface="Soleto Medium"/>
                <a:ea typeface="Soleto Medium"/>
                <a:cs typeface="Soleto Medium"/>
                <a:sym typeface="Soleto Medium"/>
              </a:defRPr>
            </a:lvl1pPr>
          </a:lstStyle>
          <a:p>
            <a:r>
              <a:t>Adding Entities</a:t>
            </a:r>
            <a:endParaRPr>
              <a:latin typeface="Soleto Light"/>
              <a:ea typeface="Soleto Light"/>
              <a:cs typeface="Soleto Light"/>
              <a:sym typeface="Soleto Light"/>
            </a:endParaRPr>
          </a:p>
        </p:txBody>
      </p:sp>
      <p:pic>
        <p:nvPicPr>
          <p:cNvPr id="318" name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4112" y="5780012"/>
            <a:ext cx="11826761" cy="109837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21" name="Group 321"/>
          <p:cNvGrpSpPr/>
          <p:nvPr/>
        </p:nvGrpSpPr>
        <p:grpSpPr>
          <a:xfrm rot="16200000">
            <a:off x="4949657" y="6966930"/>
            <a:ext cx="257937" cy="1203588"/>
            <a:chOff x="0" y="0"/>
            <a:chExt cx="257935" cy="1203587"/>
          </a:xfrm>
        </p:grpSpPr>
        <p:sp>
          <p:nvSpPr>
            <p:cNvPr id="319" name="Shape 319"/>
            <p:cNvSpPr/>
            <p:nvPr/>
          </p:nvSpPr>
          <p:spPr>
            <a:xfrm flipV="1">
              <a:off x="0" y="611937"/>
              <a:ext cx="257936" cy="591651"/>
            </a:xfrm>
            <a:prstGeom prst="line">
              <a:avLst/>
            </a:prstGeom>
            <a:noFill/>
            <a:ln w="25400" cap="flat">
              <a:solidFill>
                <a:srgbClr val="A2A1A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0" name="Shape 320"/>
            <p:cNvSpPr/>
            <p:nvPr/>
          </p:nvSpPr>
          <p:spPr>
            <a:xfrm flipH="1" flipV="1">
              <a:off x="7691" y="-1"/>
              <a:ext cx="242554" cy="618444"/>
            </a:xfrm>
            <a:prstGeom prst="line">
              <a:avLst/>
            </a:prstGeom>
            <a:noFill/>
            <a:ln w="25400" cap="flat">
              <a:solidFill>
                <a:srgbClr val="A2A1A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grpSp>
        <p:nvGrpSpPr>
          <p:cNvPr id="324" name="Group 324"/>
          <p:cNvGrpSpPr/>
          <p:nvPr/>
        </p:nvGrpSpPr>
        <p:grpSpPr>
          <a:xfrm>
            <a:off x="12673254" y="11373376"/>
            <a:ext cx="257936" cy="1203588"/>
            <a:chOff x="0" y="0"/>
            <a:chExt cx="257935" cy="1203587"/>
          </a:xfrm>
        </p:grpSpPr>
        <p:sp>
          <p:nvSpPr>
            <p:cNvPr id="322" name="Shape 322"/>
            <p:cNvSpPr/>
            <p:nvPr/>
          </p:nvSpPr>
          <p:spPr>
            <a:xfrm flipV="1">
              <a:off x="0" y="611937"/>
              <a:ext cx="257936" cy="591651"/>
            </a:xfrm>
            <a:prstGeom prst="line">
              <a:avLst/>
            </a:prstGeom>
            <a:noFill/>
            <a:ln w="25400" cap="flat">
              <a:solidFill>
                <a:srgbClr val="A2A1A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3" name="Shape 323"/>
            <p:cNvSpPr/>
            <p:nvPr/>
          </p:nvSpPr>
          <p:spPr>
            <a:xfrm flipH="1" flipV="1">
              <a:off x="7691" y="-1"/>
              <a:ext cx="242554" cy="618444"/>
            </a:xfrm>
            <a:prstGeom prst="line">
              <a:avLst/>
            </a:prstGeom>
            <a:noFill/>
            <a:ln w="25400" cap="flat">
              <a:solidFill>
                <a:srgbClr val="A2A1A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325" name="Shape 325"/>
          <p:cNvSpPr/>
          <p:nvPr/>
        </p:nvSpPr>
        <p:spPr>
          <a:xfrm>
            <a:off x="13453437" y="4626169"/>
            <a:ext cx="10003096" cy="9796421"/>
          </a:xfrm>
          <a:prstGeom prst="roundRect">
            <a:avLst>
              <a:gd name="adj" fmla="val 982"/>
            </a:avLst>
          </a:prstGeom>
          <a:solidFill>
            <a:srgbClr val="FFFFFF"/>
          </a:solidFill>
          <a:ln w="38100">
            <a:solidFill>
              <a:srgbClr val="B4B4B4">
                <a:alpha val="71386"/>
              </a:srgbClr>
            </a:solidFill>
            <a:miter lim="400000"/>
          </a:ln>
          <a:effectLst>
            <a:outerShdw blurRad="63500" dist="25400" dir="5400000" rotWithShape="0">
              <a:srgbClr val="FFFFFF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pic>
        <p:nvPicPr>
          <p:cNvPr id="326" name="pasted-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488274" y="4788678"/>
            <a:ext cx="9933423" cy="9471404"/>
          </a:xfrm>
          <a:prstGeom prst="rect">
            <a:avLst/>
          </a:prstGeom>
          <a:ln w="12700">
            <a:miter lim="400000"/>
          </a:ln>
          <a:effectLst>
            <a:outerShdw blurRad="63500" dist="25400" dir="5400000" rotWithShape="0">
              <a:srgbClr val="FFFFFF">
                <a:alpha val="50000"/>
              </a:srgbClr>
            </a:outerShdw>
          </a:effectLst>
        </p:spPr>
      </p:pic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Shape 328"/>
          <p:cNvSpPr/>
          <p:nvPr/>
        </p:nvSpPr>
        <p:spPr>
          <a:xfrm>
            <a:off x="14652048" y="3844925"/>
            <a:ext cx="5860195" cy="8693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2" algn="l">
              <a:lnSpc>
                <a:spcPct val="150000"/>
              </a:lnSpc>
              <a:defRPr sz="2500" cap="all">
                <a:solidFill>
                  <a:srgbClr val="000000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Name</a:t>
            </a:r>
          </a:p>
          <a:p>
            <a:pPr lvl="2" algn="l">
              <a:lnSpc>
                <a:spcPct val="150000"/>
              </a:lnSpc>
              <a:defRPr sz="2500" cap="all">
                <a:solidFill>
                  <a:srgbClr val="000000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endParaRPr/>
          </a:p>
          <a:p>
            <a:pPr lvl="2" algn="l">
              <a:lnSpc>
                <a:spcPct val="150000"/>
              </a:lnSpc>
              <a:defRPr sz="2500" cap="all">
                <a:solidFill>
                  <a:srgbClr val="000000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Parent</a:t>
            </a:r>
          </a:p>
          <a:p>
            <a:pPr lvl="2" algn="l">
              <a:lnSpc>
                <a:spcPct val="150000"/>
              </a:lnSpc>
              <a:defRPr sz="2500" cap="all">
                <a:solidFill>
                  <a:srgbClr val="000000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endParaRPr/>
          </a:p>
          <a:p>
            <a:pPr lvl="2" algn="l">
              <a:lnSpc>
                <a:spcPct val="150000"/>
              </a:lnSpc>
              <a:defRPr sz="2500" cap="all">
                <a:solidFill>
                  <a:srgbClr val="000000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Attach scripts</a:t>
            </a:r>
          </a:p>
          <a:p>
            <a:pPr lvl="2" algn="l">
              <a:lnSpc>
                <a:spcPct val="150000"/>
              </a:lnSpc>
              <a:defRPr sz="2500" cap="all">
                <a:solidFill>
                  <a:srgbClr val="000000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endParaRPr/>
          </a:p>
          <a:p>
            <a:pPr lvl="2" algn="l">
              <a:lnSpc>
                <a:spcPct val="150000"/>
              </a:lnSpc>
              <a:defRPr sz="2500" cap="all">
                <a:solidFill>
                  <a:srgbClr val="000000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Add audio</a:t>
            </a:r>
          </a:p>
          <a:p>
            <a:pPr lvl="2" algn="l">
              <a:lnSpc>
                <a:spcPct val="150000"/>
              </a:lnSpc>
              <a:defRPr sz="2500" cap="all">
                <a:solidFill>
                  <a:srgbClr val="000000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endParaRPr/>
          </a:p>
          <a:p>
            <a:pPr lvl="2" algn="l">
              <a:lnSpc>
                <a:spcPct val="150000"/>
              </a:lnSpc>
              <a:defRPr sz="2500" cap="all">
                <a:solidFill>
                  <a:srgbClr val="000000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Specify collision hulls</a:t>
            </a:r>
          </a:p>
          <a:p>
            <a:pPr lvl="2" algn="l">
              <a:lnSpc>
                <a:spcPct val="150000"/>
              </a:lnSpc>
              <a:defRPr sz="2500" cap="all">
                <a:solidFill>
                  <a:srgbClr val="000000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endParaRPr/>
          </a:p>
          <a:p>
            <a:pPr lvl="2" algn="l">
              <a:lnSpc>
                <a:spcPct val="150000"/>
              </a:lnSpc>
              <a:defRPr sz="2500" cap="all">
                <a:solidFill>
                  <a:srgbClr val="000000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Dynamic properties</a:t>
            </a:r>
          </a:p>
          <a:p>
            <a:pPr lvl="2" algn="l">
              <a:lnSpc>
                <a:spcPct val="150000"/>
              </a:lnSpc>
              <a:defRPr sz="2500" cap="all">
                <a:solidFill>
                  <a:srgbClr val="000000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endParaRPr/>
          </a:p>
          <a:p>
            <a:pPr lvl="2" algn="l">
              <a:lnSpc>
                <a:spcPct val="150000"/>
              </a:lnSpc>
              <a:defRPr sz="2500" cap="all">
                <a:solidFill>
                  <a:srgbClr val="000000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Add animation</a:t>
            </a:r>
          </a:p>
        </p:txBody>
      </p:sp>
      <p:sp>
        <p:nvSpPr>
          <p:cNvPr id="329" name="Shape 329"/>
          <p:cNvSpPr/>
          <p:nvPr/>
        </p:nvSpPr>
        <p:spPr>
          <a:xfrm>
            <a:off x="4384238" y="3083902"/>
            <a:ext cx="8554965" cy="212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8500">
                <a:solidFill>
                  <a:srgbClr val="4A504F"/>
                </a:solidFill>
                <a:latin typeface="Soleto Medium"/>
                <a:ea typeface="Soleto Medium"/>
                <a:cs typeface="Soleto Medium"/>
                <a:sym typeface="Soleto Medium"/>
              </a:defRPr>
            </a:lvl1pPr>
          </a:lstStyle>
          <a:p>
            <a:r>
              <a:t>Editing Entities</a:t>
            </a:r>
            <a:endParaRPr>
              <a:latin typeface="Soleto Light"/>
              <a:ea typeface="Soleto Light"/>
              <a:cs typeface="Soleto Light"/>
              <a:sym typeface="Soleto Light"/>
            </a:endParaRPr>
          </a:p>
        </p:txBody>
      </p:sp>
      <p:grpSp>
        <p:nvGrpSpPr>
          <p:cNvPr id="343" name="Group 343"/>
          <p:cNvGrpSpPr/>
          <p:nvPr/>
        </p:nvGrpSpPr>
        <p:grpSpPr>
          <a:xfrm>
            <a:off x="5053149" y="5069725"/>
            <a:ext cx="7217269" cy="7755233"/>
            <a:chOff x="318594" y="219203"/>
            <a:chExt cx="7217267" cy="7755232"/>
          </a:xfrm>
        </p:grpSpPr>
        <p:sp>
          <p:nvSpPr>
            <p:cNvPr id="330" name="Shape 330"/>
            <p:cNvSpPr/>
            <p:nvPr/>
          </p:nvSpPr>
          <p:spPr>
            <a:xfrm>
              <a:off x="2396523" y="2364447"/>
              <a:ext cx="3230645" cy="1964839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C1C3CC"/>
                  </a:solidFill>
                </a:defRPr>
              </a:pPr>
              <a:endParaRPr/>
            </a:p>
          </p:txBody>
        </p:sp>
        <p:sp>
          <p:nvSpPr>
            <p:cNvPr id="331" name="Shape 331"/>
            <p:cNvSpPr/>
            <p:nvPr/>
          </p:nvSpPr>
          <p:spPr>
            <a:xfrm>
              <a:off x="4071933" y="2597656"/>
              <a:ext cx="1243233" cy="1213751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C1C3CC"/>
                  </a:solidFill>
                </a:defRPr>
              </a:pPr>
              <a:endParaRPr/>
            </a:p>
          </p:txBody>
        </p:sp>
        <p:sp>
          <p:nvSpPr>
            <p:cNvPr id="332" name="Shape 332"/>
            <p:cNvSpPr/>
            <p:nvPr/>
          </p:nvSpPr>
          <p:spPr>
            <a:xfrm>
              <a:off x="1449781" y="2797059"/>
              <a:ext cx="997017" cy="997017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C1C3CC"/>
                  </a:solidFill>
                </a:defRPr>
              </a:pPr>
              <a:endParaRPr/>
            </a:p>
          </p:txBody>
        </p:sp>
        <p:pic>
          <p:nvPicPr>
            <p:cNvPr id="333" name="hifi-snap-by-Alan_-on-2016-07-25_17-09-38.jp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26776" t="8076" r="35521" b="17162"/>
            <a:stretch>
              <a:fillRect/>
            </a:stretch>
          </p:blipFill>
          <p:spPr>
            <a:xfrm>
              <a:off x="318594" y="231775"/>
              <a:ext cx="7217269" cy="7742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4" h="21597" extrusionOk="0">
                  <a:moveTo>
                    <a:pt x="14696" y="0"/>
                  </a:moveTo>
                  <a:cubicBezTo>
                    <a:pt x="14685" y="0"/>
                    <a:pt x="14437" y="27"/>
                    <a:pt x="14360" y="34"/>
                  </a:cubicBezTo>
                  <a:cubicBezTo>
                    <a:pt x="14563" y="16"/>
                    <a:pt x="14687" y="8"/>
                    <a:pt x="14700" y="15"/>
                  </a:cubicBezTo>
                  <a:cubicBezTo>
                    <a:pt x="14748" y="43"/>
                    <a:pt x="14748" y="2545"/>
                    <a:pt x="14700" y="2573"/>
                  </a:cubicBezTo>
                  <a:cubicBezTo>
                    <a:pt x="14680" y="2584"/>
                    <a:pt x="14632" y="2522"/>
                    <a:pt x="14592" y="2431"/>
                  </a:cubicBezTo>
                  <a:cubicBezTo>
                    <a:pt x="14552" y="2342"/>
                    <a:pt x="14507" y="2268"/>
                    <a:pt x="14492" y="2268"/>
                  </a:cubicBezTo>
                  <a:cubicBezTo>
                    <a:pt x="14477" y="2268"/>
                    <a:pt x="14422" y="2317"/>
                    <a:pt x="14369" y="2376"/>
                  </a:cubicBezTo>
                  <a:cubicBezTo>
                    <a:pt x="14316" y="2435"/>
                    <a:pt x="14052" y="2643"/>
                    <a:pt x="13784" y="2837"/>
                  </a:cubicBezTo>
                  <a:cubicBezTo>
                    <a:pt x="13336" y="3161"/>
                    <a:pt x="13279" y="3192"/>
                    <a:pt x="13114" y="3209"/>
                  </a:cubicBezTo>
                  <a:cubicBezTo>
                    <a:pt x="13015" y="3220"/>
                    <a:pt x="12411" y="3264"/>
                    <a:pt x="11769" y="3308"/>
                  </a:cubicBezTo>
                  <a:cubicBezTo>
                    <a:pt x="11128" y="3352"/>
                    <a:pt x="10427" y="3401"/>
                    <a:pt x="10210" y="3419"/>
                  </a:cubicBezTo>
                  <a:cubicBezTo>
                    <a:pt x="9523" y="3473"/>
                    <a:pt x="9101" y="3482"/>
                    <a:pt x="8976" y="3446"/>
                  </a:cubicBezTo>
                  <a:cubicBezTo>
                    <a:pt x="8681" y="3362"/>
                    <a:pt x="8339" y="3274"/>
                    <a:pt x="7313" y="3020"/>
                  </a:cubicBezTo>
                  <a:cubicBezTo>
                    <a:pt x="6709" y="2871"/>
                    <a:pt x="6008" y="2695"/>
                    <a:pt x="5753" y="2631"/>
                  </a:cubicBezTo>
                  <a:cubicBezTo>
                    <a:pt x="5499" y="2568"/>
                    <a:pt x="5160" y="2482"/>
                    <a:pt x="4999" y="2442"/>
                  </a:cubicBezTo>
                  <a:cubicBezTo>
                    <a:pt x="4839" y="2402"/>
                    <a:pt x="4469" y="2310"/>
                    <a:pt x="4177" y="2236"/>
                  </a:cubicBezTo>
                  <a:cubicBezTo>
                    <a:pt x="3885" y="2162"/>
                    <a:pt x="3506" y="2068"/>
                    <a:pt x="3337" y="2027"/>
                  </a:cubicBezTo>
                  <a:cubicBezTo>
                    <a:pt x="3167" y="1986"/>
                    <a:pt x="2881" y="1916"/>
                    <a:pt x="2702" y="1870"/>
                  </a:cubicBezTo>
                  <a:cubicBezTo>
                    <a:pt x="2522" y="1824"/>
                    <a:pt x="2168" y="1736"/>
                    <a:pt x="1913" y="1674"/>
                  </a:cubicBezTo>
                  <a:cubicBezTo>
                    <a:pt x="1467" y="1565"/>
                    <a:pt x="1289" y="1490"/>
                    <a:pt x="1402" y="1458"/>
                  </a:cubicBezTo>
                  <a:cubicBezTo>
                    <a:pt x="1429" y="1450"/>
                    <a:pt x="1744" y="1414"/>
                    <a:pt x="2102" y="1376"/>
                  </a:cubicBezTo>
                  <a:cubicBezTo>
                    <a:pt x="2460" y="1338"/>
                    <a:pt x="3000" y="1280"/>
                    <a:pt x="3302" y="1245"/>
                  </a:cubicBezTo>
                  <a:cubicBezTo>
                    <a:pt x="3604" y="1211"/>
                    <a:pt x="3982" y="1169"/>
                    <a:pt x="4142" y="1152"/>
                  </a:cubicBezTo>
                  <a:cubicBezTo>
                    <a:pt x="4388" y="1127"/>
                    <a:pt x="5415" y="1014"/>
                    <a:pt x="8119" y="716"/>
                  </a:cubicBezTo>
                  <a:cubicBezTo>
                    <a:pt x="11368" y="358"/>
                    <a:pt x="11086" y="374"/>
                    <a:pt x="10964" y="559"/>
                  </a:cubicBezTo>
                  <a:cubicBezTo>
                    <a:pt x="10891" y="668"/>
                    <a:pt x="10891" y="671"/>
                    <a:pt x="10956" y="671"/>
                  </a:cubicBezTo>
                  <a:cubicBezTo>
                    <a:pt x="11071" y="671"/>
                    <a:pt x="11105" y="747"/>
                    <a:pt x="11094" y="980"/>
                  </a:cubicBezTo>
                  <a:cubicBezTo>
                    <a:pt x="11084" y="1192"/>
                    <a:pt x="11081" y="1198"/>
                    <a:pt x="10990" y="1208"/>
                  </a:cubicBezTo>
                  <a:cubicBezTo>
                    <a:pt x="10889" y="1219"/>
                    <a:pt x="10873" y="1244"/>
                    <a:pt x="10933" y="1300"/>
                  </a:cubicBezTo>
                  <a:cubicBezTo>
                    <a:pt x="10992" y="1355"/>
                    <a:pt x="10924" y="1375"/>
                    <a:pt x="10604" y="1396"/>
                  </a:cubicBezTo>
                  <a:lnTo>
                    <a:pt x="10311" y="1416"/>
                  </a:lnTo>
                  <a:lnTo>
                    <a:pt x="10320" y="2101"/>
                  </a:lnTo>
                  <a:lnTo>
                    <a:pt x="10330" y="2788"/>
                  </a:lnTo>
                  <a:lnTo>
                    <a:pt x="10638" y="2882"/>
                  </a:lnTo>
                  <a:cubicBezTo>
                    <a:pt x="10808" y="2933"/>
                    <a:pt x="10970" y="2977"/>
                    <a:pt x="10998" y="2978"/>
                  </a:cubicBezTo>
                  <a:cubicBezTo>
                    <a:pt x="11098" y="2983"/>
                    <a:pt x="12113" y="2905"/>
                    <a:pt x="12173" y="2888"/>
                  </a:cubicBezTo>
                  <a:cubicBezTo>
                    <a:pt x="12229" y="2872"/>
                    <a:pt x="12233" y="2819"/>
                    <a:pt x="12224" y="2214"/>
                  </a:cubicBezTo>
                  <a:lnTo>
                    <a:pt x="12216" y="1558"/>
                  </a:lnTo>
                  <a:lnTo>
                    <a:pt x="11924" y="1440"/>
                  </a:lnTo>
                  <a:cubicBezTo>
                    <a:pt x="11711" y="1355"/>
                    <a:pt x="11636" y="1309"/>
                    <a:pt x="11642" y="1271"/>
                  </a:cubicBezTo>
                  <a:cubicBezTo>
                    <a:pt x="11649" y="1234"/>
                    <a:pt x="11622" y="1215"/>
                    <a:pt x="11556" y="1208"/>
                  </a:cubicBezTo>
                  <a:cubicBezTo>
                    <a:pt x="11461" y="1198"/>
                    <a:pt x="11461" y="1197"/>
                    <a:pt x="11461" y="959"/>
                  </a:cubicBezTo>
                  <a:cubicBezTo>
                    <a:pt x="11461" y="721"/>
                    <a:pt x="11462" y="719"/>
                    <a:pt x="11556" y="709"/>
                  </a:cubicBezTo>
                  <a:cubicBezTo>
                    <a:pt x="11675" y="696"/>
                    <a:pt x="11673" y="678"/>
                    <a:pt x="11546" y="515"/>
                  </a:cubicBezTo>
                  <a:lnTo>
                    <a:pt x="11442" y="382"/>
                  </a:lnTo>
                  <a:lnTo>
                    <a:pt x="11520" y="353"/>
                  </a:lnTo>
                  <a:cubicBezTo>
                    <a:pt x="11541" y="346"/>
                    <a:pt x="11602" y="336"/>
                    <a:pt x="11678" y="324"/>
                  </a:cubicBezTo>
                  <a:cubicBezTo>
                    <a:pt x="11553" y="339"/>
                    <a:pt x="11487" y="344"/>
                    <a:pt x="11444" y="334"/>
                  </a:cubicBezTo>
                  <a:lnTo>
                    <a:pt x="11406" y="339"/>
                  </a:lnTo>
                  <a:lnTo>
                    <a:pt x="11369" y="294"/>
                  </a:lnTo>
                  <a:cubicBezTo>
                    <a:pt x="11361" y="287"/>
                    <a:pt x="11354" y="282"/>
                    <a:pt x="11343" y="273"/>
                  </a:cubicBezTo>
                  <a:lnTo>
                    <a:pt x="11256" y="195"/>
                  </a:lnTo>
                  <a:lnTo>
                    <a:pt x="11241" y="209"/>
                  </a:lnTo>
                  <a:lnTo>
                    <a:pt x="11194" y="283"/>
                  </a:lnTo>
                  <a:cubicBezTo>
                    <a:pt x="11165" y="328"/>
                    <a:pt x="11135" y="355"/>
                    <a:pt x="11088" y="372"/>
                  </a:cubicBezTo>
                  <a:lnTo>
                    <a:pt x="11083" y="376"/>
                  </a:lnTo>
                  <a:lnTo>
                    <a:pt x="11074" y="378"/>
                  </a:lnTo>
                  <a:cubicBezTo>
                    <a:pt x="11050" y="385"/>
                    <a:pt x="11023" y="391"/>
                    <a:pt x="10990" y="395"/>
                  </a:cubicBezTo>
                  <a:cubicBezTo>
                    <a:pt x="10909" y="406"/>
                    <a:pt x="9332" y="581"/>
                    <a:pt x="7485" y="784"/>
                  </a:cubicBezTo>
                  <a:cubicBezTo>
                    <a:pt x="5637" y="987"/>
                    <a:pt x="3932" y="1174"/>
                    <a:pt x="3696" y="1200"/>
                  </a:cubicBezTo>
                  <a:cubicBezTo>
                    <a:pt x="2801" y="1299"/>
                    <a:pt x="1815" y="1406"/>
                    <a:pt x="1460" y="1442"/>
                  </a:cubicBezTo>
                  <a:lnTo>
                    <a:pt x="1091" y="1480"/>
                  </a:lnTo>
                  <a:lnTo>
                    <a:pt x="1108" y="1818"/>
                  </a:lnTo>
                  <a:cubicBezTo>
                    <a:pt x="1114" y="1946"/>
                    <a:pt x="1123" y="2265"/>
                    <a:pt x="1131" y="2547"/>
                  </a:cubicBezTo>
                  <a:cubicBezTo>
                    <a:pt x="1108" y="1661"/>
                    <a:pt x="1121" y="1475"/>
                    <a:pt x="1189" y="1514"/>
                  </a:cubicBezTo>
                  <a:cubicBezTo>
                    <a:pt x="1201" y="1521"/>
                    <a:pt x="1389" y="1572"/>
                    <a:pt x="1606" y="1625"/>
                  </a:cubicBezTo>
                  <a:cubicBezTo>
                    <a:pt x="1823" y="1679"/>
                    <a:pt x="2207" y="1773"/>
                    <a:pt x="2462" y="1837"/>
                  </a:cubicBezTo>
                  <a:cubicBezTo>
                    <a:pt x="2716" y="1900"/>
                    <a:pt x="3095" y="1996"/>
                    <a:pt x="3302" y="2047"/>
                  </a:cubicBezTo>
                  <a:cubicBezTo>
                    <a:pt x="3510" y="2098"/>
                    <a:pt x="3826" y="2177"/>
                    <a:pt x="4005" y="2222"/>
                  </a:cubicBezTo>
                  <a:cubicBezTo>
                    <a:pt x="4184" y="2267"/>
                    <a:pt x="4524" y="2353"/>
                    <a:pt x="4760" y="2411"/>
                  </a:cubicBezTo>
                  <a:cubicBezTo>
                    <a:pt x="4995" y="2469"/>
                    <a:pt x="5303" y="2545"/>
                    <a:pt x="5444" y="2582"/>
                  </a:cubicBezTo>
                  <a:cubicBezTo>
                    <a:pt x="6128" y="2756"/>
                    <a:pt x="8261" y="3291"/>
                    <a:pt x="8835" y="3431"/>
                  </a:cubicBezTo>
                  <a:cubicBezTo>
                    <a:pt x="9074" y="3489"/>
                    <a:pt x="9128" y="3515"/>
                    <a:pt x="9154" y="3579"/>
                  </a:cubicBezTo>
                  <a:cubicBezTo>
                    <a:pt x="9180" y="3647"/>
                    <a:pt x="9170" y="5713"/>
                    <a:pt x="9140" y="6103"/>
                  </a:cubicBezTo>
                  <a:cubicBezTo>
                    <a:pt x="9130" y="6244"/>
                    <a:pt x="9132" y="6247"/>
                    <a:pt x="9228" y="6240"/>
                  </a:cubicBezTo>
                  <a:cubicBezTo>
                    <a:pt x="9322" y="6234"/>
                    <a:pt x="9485" y="6292"/>
                    <a:pt x="9588" y="6369"/>
                  </a:cubicBezTo>
                  <a:cubicBezTo>
                    <a:pt x="9613" y="6388"/>
                    <a:pt x="9653" y="6407"/>
                    <a:pt x="9676" y="6410"/>
                  </a:cubicBezTo>
                  <a:cubicBezTo>
                    <a:pt x="9699" y="6413"/>
                    <a:pt x="9824" y="6464"/>
                    <a:pt x="9955" y="6523"/>
                  </a:cubicBezTo>
                  <a:lnTo>
                    <a:pt x="10193" y="6630"/>
                  </a:lnTo>
                  <a:lnTo>
                    <a:pt x="11118" y="6658"/>
                  </a:lnTo>
                  <a:cubicBezTo>
                    <a:pt x="11133" y="6658"/>
                    <a:pt x="11138" y="6658"/>
                    <a:pt x="11153" y="6659"/>
                  </a:cubicBezTo>
                  <a:cubicBezTo>
                    <a:pt x="11190" y="6657"/>
                    <a:pt x="11204" y="6654"/>
                    <a:pt x="11251" y="6653"/>
                  </a:cubicBezTo>
                  <a:cubicBezTo>
                    <a:pt x="11462" y="6648"/>
                    <a:pt x="11565" y="6652"/>
                    <a:pt x="11634" y="6669"/>
                  </a:cubicBezTo>
                  <a:cubicBezTo>
                    <a:pt x="12364" y="6686"/>
                    <a:pt x="12857" y="6687"/>
                    <a:pt x="13007" y="6663"/>
                  </a:cubicBezTo>
                  <a:cubicBezTo>
                    <a:pt x="13117" y="6646"/>
                    <a:pt x="13204" y="6659"/>
                    <a:pt x="13398" y="6724"/>
                  </a:cubicBezTo>
                  <a:cubicBezTo>
                    <a:pt x="13535" y="6770"/>
                    <a:pt x="13654" y="6802"/>
                    <a:pt x="13661" y="6795"/>
                  </a:cubicBezTo>
                  <a:cubicBezTo>
                    <a:pt x="13669" y="6788"/>
                    <a:pt x="13583" y="6701"/>
                    <a:pt x="13470" y="6600"/>
                  </a:cubicBezTo>
                  <a:cubicBezTo>
                    <a:pt x="13288" y="6437"/>
                    <a:pt x="13270" y="6408"/>
                    <a:pt x="13295" y="6332"/>
                  </a:cubicBezTo>
                  <a:cubicBezTo>
                    <a:pt x="13310" y="6286"/>
                    <a:pt x="13341" y="6166"/>
                    <a:pt x="13365" y="6067"/>
                  </a:cubicBezTo>
                  <a:lnTo>
                    <a:pt x="13407" y="5886"/>
                  </a:lnTo>
                  <a:lnTo>
                    <a:pt x="13182" y="5459"/>
                  </a:lnTo>
                  <a:cubicBezTo>
                    <a:pt x="12976" y="5070"/>
                    <a:pt x="12941" y="5023"/>
                    <a:pt x="12775" y="4912"/>
                  </a:cubicBezTo>
                  <a:cubicBezTo>
                    <a:pt x="12675" y="4845"/>
                    <a:pt x="12547" y="4756"/>
                    <a:pt x="12492" y="4715"/>
                  </a:cubicBezTo>
                  <a:lnTo>
                    <a:pt x="12394" y="4640"/>
                  </a:lnTo>
                  <a:lnTo>
                    <a:pt x="12552" y="4387"/>
                  </a:lnTo>
                  <a:cubicBezTo>
                    <a:pt x="12831" y="3943"/>
                    <a:pt x="13166" y="3557"/>
                    <a:pt x="13432" y="3371"/>
                  </a:cubicBezTo>
                  <a:cubicBezTo>
                    <a:pt x="13652" y="3218"/>
                    <a:pt x="13701" y="3197"/>
                    <a:pt x="13906" y="3175"/>
                  </a:cubicBezTo>
                  <a:cubicBezTo>
                    <a:pt x="14032" y="3162"/>
                    <a:pt x="14267" y="3151"/>
                    <a:pt x="14427" y="3150"/>
                  </a:cubicBezTo>
                  <a:lnTo>
                    <a:pt x="14718" y="3147"/>
                  </a:lnTo>
                  <a:lnTo>
                    <a:pt x="14723" y="5608"/>
                  </a:lnTo>
                  <a:cubicBezTo>
                    <a:pt x="14726" y="7232"/>
                    <a:pt x="14716" y="8082"/>
                    <a:pt x="14693" y="8108"/>
                  </a:cubicBezTo>
                  <a:cubicBezTo>
                    <a:pt x="14674" y="8130"/>
                    <a:pt x="14618" y="8142"/>
                    <a:pt x="14568" y="8135"/>
                  </a:cubicBezTo>
                  <a:cubicBezTo>
                    <a:pt x="14174" y="8077"/>
                    <a:pt x="14197" y="8076"/>
                    <a:pt x="14177" y="8149"/>
                  </a:cubicBezTo>
                  <a:cubicBezTo>
                    <a:pt x="14151" y="8238"/>
                    <a:pt x="14095" y="8207"/>
                    <a:pt x="14066" y="8086"/>
                  </a:cubicBezTo>
                  <a:lnTo>
                    <a:pt x="14044" y="7991"/>
                  </a:lnTo>
                  <a:lnTo>
                    <a:pt x="13964" y="8078"/>
                  </a:lnTo>
                  <a:cubicBezTo>
                    <a:pt x="13885" y="8163"/>
                    <a:pt x="13881" y="8164"/>
                    <a:pt x="13784" y="8110"/>
                  </a:cubicBezTo>
                  <a:cubicBezTo>
                    <a:pt x="13729" y="8080"/>
                    <a:pt x="13562" y="8042"/>
                    <a:pt x="13413" y="8025"/>
                  </a:cubicBezTo>
                  <a:cubicBezTo>
                    <a:pt x="13107" y="7990"/>
                    <a:pt x="13055" y="7951"/>
                    <a:pt x="13055" y="7760"/>
                  </a:cubicBezTo>
                  <a:cubicBezTo>
                    <a:pt x="13055" y="7670"/>
                    <a:pt x="13082" y="7610"/>
                    <a:pt x="13165" y="7521"/>
                  </a:cubicBezTo>
                  <a:lnTo>
                    <a:pt x="13277" y="7404"/>
                  </a:lnTo>
                  <a:lnTo>
                    <a:pt x="13034" y="7419"/>
                  </a:lnTo>
                  <a:cubicBezTo>
                    <a:pt x="12843" y="7432"/>
                    <a:pt x="12731" y="7463"/>
                    <a:pt x="12530" y="7556"/>
                  </a:cubicBezTo>
                  <a:cubicBezTo>
                    <a:pt x="12265" y="7678"/>
                    <a:pt x="12161" y="7780"/>
                    <a:pt x="12050" y="8028"/>
                  </a:cubicBezTo>
                  <a:cubicBezTo>
                    <a:pt x="12000" y="8140"/>
                    <a:pt x="11955" y="8160"/>
                    <a:pt x="11610" y="8226"/>
                  </a:cubicBezTo>
                  <a:cubicBezTo>
                    <a:pt x="11483" y="8251"/>
                    <a:pt x="11364" y="8155"/>
                    <a:pt x="11364" y="8027"/>
                  </a:cubicBezTo>
                  <a:cubicBezTo>
                    <a:pt x="11364" y="7972"/>
                    <a:pt x="11352" y="7935"/>
                    <a:pt x="11337" y="7943"/>
                  </a:cubicBezTo>
                  <a:cubicBezTo>
                    <a:pt x="11280" y="7976"/>
                    <a:pt x="11276" y="7894"/>
                    <a:pt x="11329" y="7777"/>
                  </a:cubicBezTo>
                  <a:cubicBezTo>
                    <a:pt x="11360" y="7709"/>
                    <a:pt x="11420" y="7559"/>
                    <a:pt x="11461" y="7445"/>
                  </a:cubicBezTo>
                  <a:cubicBezTo>
                    <a:pt x="11535" y="7239"/>
                    <a:pt x="11537" y="7237"/>
                    <a:pt x="11784" y="7115"/>
                  </a:cubicBezTo>
                  <a:cubicBezTo>
                    <a:pt x="11920" y="7047"/>
                    <a:pt x="12027" y="6989"/>
                    <a:pt x="12021" y="6984"/>
                  </a:cubicBezTo>
                  <a:cubicBezTo>
                    <a:pt x="12002" y="6971"/>
                    <a:pt x="10897" y="7025"/>
                    <a:pt x="10535" y="7057"/>
                  </a:cubicBezTo>
                  <a:cubicBezTo>
                    <a:pt x="10347" y="7074"/>
                    <a:pt x="10071" y="7118"/>
                    <a:pt x="9921" y="7155"/>
                  </a:cubicBezTo>
                  <a:cubicBezTo>
                    <a:pt x="9772" y="7192"/>
                    <a:pt x="9607" y="7221"/>
                    <a:pt x="9555" y="7221"/>
                  </a:cubicBezTo>
                  <a:cubicBezTo>
                    <a:pt x="9502" y="7221"/>
                    <a:pt x="9450" y="7236"/>
                    <a:pt x="9438" y="7253"/>
                  </a:cubicBezTo>
                  <a:cubicBezTo>
                    <a:pt x="9405" y="7304"/>
                    <a:pt x="8897" y="7293"/>
                    <a:pt x="8757" y="7238"/>
                  </a:cubicBezTo>
                  <a:cubicBezTo>
                    <a:pt x="8560" y="7161"/>
                    <a:pt x="7966" y="7192"/>
                    <a:pt x="7628" y="7298"/>
                  </a:cubicBezTo>
                  <a:cubicBezTo>
                    <a:pt x="7482" y="7343"/>
                    <a:pt x="7326" y="7382"/>
                    <a:pt x="7282" y="7382"/>
                  </a:cubicBezTo>
                  <a:cubicBezTo>
                    <a:pt x="7238" y="7382"/>
                    <a:pt x="7054" y="7443"/>
                    <a:pt x="6872" y="7518"/>
                  </a:cubicBezTo>
                  <a:cubicBezTo>
                    <a:pt x="6601" y="7630"/>
                    <a:pt x="6496" y="7694"/>
                    <a:pt x="6282" y="7885"/>
                  </a:cubicBezTo>
                  <a:cubicBezTo>
                    <a:pt x="6140" y="8013"/>
                    <a:pt x="6008" y="8109"/>
                    <a:pt x="5989" y="8098"/>
                  </a:cubicBezTo>
                  <a:cubicBezTo>
                    <a:pt x="5970" y="8087"/>
                    <a:pt x="5940" y="8047"/>
                    <a:pt x="5924" y="8009"/>
                  </a:cubicBezTo>
                  <a:cubicBezTo>
                    <a:pt x="5899" y="7951"/>
                    <a:pt x="5894" y="7957"/>
                    <a:pt x="5892" y="8053"/>
                  </a:cubicBezTo>
                  <a:cubicBezTo>
                    <a:pt x="5889" y="8174"/>
                    <a:pt x="5805" y="8316"/>
                    <a:pt x="5691" y="8390"/>
                  </a:cubicBezTo>
                  <a:cubicBezTo>
                    <a:pt x="5608" y="8445"/>
                    <a:pt x="5613" y="8451"/>
                    <a:pt x="5516" y="8173"/>
                  </a:cubicBezTo>
                  <a:cubicBezTo>
                    <a:pt x="5463" y="8024"/>
                    <a:pt x="5412" y="7939"/>
                    <a:pt x="5348" y="7899"/>
                  </a:cubicBezTo>
                  <a:cubicBezTo>
                    <a:pt x="5240" y="7830"/>
                    <a:pt x="5001" y="7760"/>
                    <a:pt x="4958" y="7785"/>
                  </a:cubicBezTo>
                  <a:cubicBezTo>
                    <a:pt x="4941" y="7794"/>
                    <a:pt x="4908" y="7787"/>
                    <a:pt x="4884" y="7768"/>
                  </a:cubicBezTo>
                  <a:cubicBezTo>
                    <a:pt x="4832" y="7728"/>
                    <a:pt x="4458" y="7728"/>
                    <a:pt x="4431" y="7768"/>
                  </a:cubicBezTo>
                  <a:cubicBezTo>
                    <a:pt x="4420" y="7784"/>
                    <a:pt x="4378" y="7797"/>
                    <a:pt x="4335" y="7797"/>
                  </a:cubicBezTo>
                  <a:cubicBezTo>
                    <a:pt x="4292" y="7797"/>
                    <a:pt x="4247" y="7806"/>
                    <a:pt x="4235" y="7817"/>
                  </a:cubicBezTo>
                  <a:cubicBezTo>
                    <a:pt x="4223" y="7828"/>
                    <a:pt x="4151" y="7840"/>
                    <a:pt x="4075" y="7843"/>
                  </a:cubicBezTo>
                  <a:cubicBezTo>
                    <a:pt x="3916" y="7851"/>
                    <a:pt x="3778" y="7933"/>
                    <a:pt x="3695" y="8071"/>
                  </a:cubicBezTo>
                  <a:cubicBezTo>
                    <a:pt x="3617" y="8202"/>
                    <a:pt x="3461" y="8624"/>
                    <a:pt x="3449" y="8740"/>
                  </a:cubicBezTo>
                  <a:lnTo>
                    <a:pt x="3446" y="8772"/>
                  </a:lnTo>
                  <a:cubicBezTo>
                    <a:pt x="3450" y="8779"/>
                    <a:pt x="3452" y="8785"/>
                    <a:pt x="3445" y="8790"/>
                  </a:cubicBezTo>
                  <a:lnTo>
                    <a:pt x="3440" y="8828"/>
                  </a:lnTo>
                  <a:cubicBezTo>
                    <a:pt x="3464" y="8834"/>
                    <a:pt x="3473" y="8841"/>
                    <a:pt x="3473" y="8851"/>
                  </a:cubicBezTo>
                  <a:cubicBezTo>
                    <a:pt x="3473" y="8892"/>
                    <a:pt x="3329" y="8901"/>
                    <a:pt x="2421" y="8908"/>
                  </a:cubicBezTo>
                  <a:cubicBezTo>
                    <a:pt x="1404" y="8917"/>
                    <a:pt x="1264" y="8905"/>
                    <a:pt x="1352" y="8820"/>
                  </a:cubicBezTo>
                  <a:cubicBezTo>
                    <a:pt x="1335" y="8775"/>
                    <a:pt x="1274" y="7038"/>
                    <a:pt x="1198" y="4650"/>
                  </a:cubicBezTo>
                  <a:cubicBezTo>
                    <a:pt x="1207" y="4935"/>
                    <a:pt x="1215" y="5315"/>
                    <a:pt x="1227" y="5639"/>
                  </a:cubicBezTo>
                  <a:cubicBezTo>
                    <a:pt x="1299" y="7576"/>
                    <a:pt x="1316" y="8627"/>
                    <a:pt x="1281" y="8794"/>
                  </a:cubicBezTo>
                  <a:lnTo>
                    <a:pt x="1280" y="8826"/>
                  </a:lnTo>
                  <a:cubicBezTo>
                    <a:pt x="1280" y="8829"/>
                    <a:pt x="1280" y="8833"/>
                    <a:pt x="1280" y="8835"/>
                  </a:cubicBezTo>
                  <a:cubicBezTo>
                    <a:pt x="1278" y="8845"/>
                    <a:pt x="1275" y="8854"/>
                    <a:pt x="1263" y="8867"/>
                  </a:cubicBezTo>
                  <a:cubicBezTo>
                    <a:pt x="1258" y="8873"/>
                    <a:pt x="1231" y="8878"/>
                    <a:pt x="1191" y="8882"/>
                  </a:cubicBezTo>
                  <a:cubicBezTo>
                    <a:pt x="1265" y="8888"/>
                    <a:pt x="1309" y="8894"/>
                    <a:pt x="1309" y="8902"/>
                  </a:cubicBezTo>
                  <a:cubicBezTo>
                    <a:pt x="1309" y="8917"/>
                    <a:pt x="1102" y="8927"/>
                    <a:pt x="728" y="8935"/>
                  </a:cubicBezTo>
                  <a:cubicBezTo>
                    <a:pt x="829" y="8936"/>
                    <a:pt x="1307" y="8938"/>
                    <a:pt x="1308" y="8939"/>
                  </a:cubicBezTo>
                  <a:cubicBezTo>
                    <a:pt x="1317" y="8953"/>
                    <a:pt x="1334" y="9395"/>
                    <a:pt x="1346" y="9922"/>
                  </a:cubicBezTo>
                  <a:cubicBezTo>
                    <a:pt x="1358" y="10450"/>
                    <a:pt x="1374" y="10959"/>
                    <a:pt x="1383" y="11056"/>
                  </a:cubicBezTo>
                  <a:cubicBezTo>
                    <a:pt x="1392" y="11153"/>
                    <a:pt x="1416" y="11829"/>
                    <a:pt x="1434" y="12558"/>
                  </a:cubicBezTo>
                  <a:cubicBezTo>
                    <a:pt x="1468" y="13926"/>
                    <a:pt x="1489" y="14644"/>
                    <a:pt x="1521" y="15418"/>
                  </a:cubicBezTo>
                  <a:cubicBezTo>
                    <a:pt x="1547" y="16084"/>
                    <a:pt x="1567" y="16706"/>
                    <a:pt x="1575" y="17208"/>
                  </a:cubicBezTo>
                  <a:lnTo>
                    <a:pt x="1582" y="17655"/>
                  </a:lnTo>
                  <a:lnTo>
                    <a:pt x="1174" y="17772"/>
                  </a:lnTo>
                  <a:cubicBezTo>
                    <a:pt x="949" y="17837"/>
                    <a:pt x="705" y="17908"/>
                    <a:pt x="629" y="17932"/>
                  </a:cubicBezTo>
                  <a:lnTo>
                    <a:pt x="492" y="17975"/>
                  </a:lnTo>
                  <a:lnTo>
                    <a:pt x="492" y="18311"/>
                  </a:lnTo>
                  <a:lnTo>
                    <a:pt x="492" y="18646"/>
                  </a:lnTo>
                  <a:lnTo>
                    <a:pt x="372" y="18654"/>
                  </a:lnTo>
                  <a:cubicBezTo>
                    <a:pt x="367" y="18654"/>
                    <a:pt x="318" y="18659"/>
                    <a:pt x="312" y="18659"/>
                  </a:cubicBezTo>
                  <a:cubicBezTo>
                    <a:pt x="332" y="18679"/>
                    <a:pt x="309" y="18700"/>
                    <a:pt x="265" y="18719"/>
                  </a:cubicBezTo>
                  <a:lnTo>
                    <a:pt x="492" y="18710"/>
                  </a:lnTo>
                  <a:lnTo>
                    <a:pt x="501" y="19020"/>
                  </a:lnTo>
                  <a:cubicBezTo>
                    <a:pt x="512" y="19378"/>
                    <a:pt x="471" y="19343"/>
                    <a:pt x="972" y="19411"/>
                  </a:cubicBezTo>
                  <a:cubicBezTo>
                    <a:pt x="1161" y="19437"/>
                    <a:pt x="1403" y="19473"/>
                    <a:pt x="1512" y="19491"/>
                  </a:cubicBezTo>
                  <a:cubicBezTo>
                    <a:pt x="1654" y="19514"/>
                    <a:pt x="1738" y="19512"/>
                    <a:pt x="1804" y="19486"/>
                  </a:cubicBezTo>
                  <a:cubicBezTo>
                    <a:pt x="1855" y="19466"/>
                    <a:pt x="2081" y="19384"/>
                    <a:pt x="2307" y="19304"/>
                  </a:cubicBezTo>
                  <a:lnTo>
                    <a:pt x="2719" y="19157"/>
                  </a:lnTo>
                  <a:lnTo>
                    <a:pt x="2736" y="18957"/>
                  </a:lnTo>
                  <a:cubicBezTo>
                    <a:pt x="2745" y="18847"/>
                    <a:pt x="2765" y="18755"/>
                    <a:pt x="2780" y="18753"/>
                  </a:cubicBezTo>
                  <a:cubicBezTo>
                    <a:pt x="2832" y="18747"/>
                    <a:pt x="3221" y="18798"/>
                    <a:pt x="4417" y="18967"/>
                  </a:cubicBezTo>
                  <a:cubicBezTo>
                    <a:pt x="5086" y="19062"/>
                    <a:pt x="5757" y="19155"/>
                    <a:pt x="5907" y="19176"/>
                  </a:cubicBezTo>
                  <a:cubicBezTo>
                    <a:pt x="6058" y="19197"/>
                    <a:pt x="6235" y="19223"/>
                    <a:pt x="6301" y="19235"/>
                  </a:cubicBezTo>
                  <a:lnTo>
                    <a:pt x="6422" y="19256"/>
                  </a:lnTo>
                  <a:lnTo>
                    <a:pt x="6431" y="19757"/>
                  </a:lnTo>
                  <a:cubicBezTo>
                    <a:pt x="6440" y="20247"/>
                    <a:pt x="6443" y="20260"/>
                    <a:pt x="6517" y="20273"/>
                  </a:cubicBezTo>
                  <a:cubicBezTo>
                    <a:pt x="6559" y="20281"/>
                    <a:pt x="6708" y="20304"/>
                    <a:pt x="6850" y="20324"/>
                  </a:cubicBezTo>
                  <a:cubicBezTo>
                    <a:pt x="6991" y="20345"/>
                    <a:pt x="7170" y="20372"/>
                    <a:pt x="7245" y="20387"/>
                  </a:cubicBezTo>
                  <a:cubicBezTo>
                    <a:pt x="7320" y="20402"/>
                    <a:pt x="7490" y="20426"/>
                    <a:pt x="7622" y="20437"/>
                  </a:cubicBezTo>
                  <a:lnTo>
                    <a:pt x="7861" y="20457"/>
                  </a:lnTo>
                  <a:lnTo>
                    <a:pt x="8273" y="20253"/>
                  </a:lnTo>
                  <a:lnTo>
                    <a:pt x="8684" y="20049"/>
                  </a:lnTo>
                  <a:lnTo>
                    <a:pt x="8694" y="19833"/>
                  </a:lnTo>
                  <a:cubicBezTo>
                    <a:pt x="8701" y="19686"/>
                    <a:pt x="8720" y="19612"/>
                    <a:pt x="8752" y="19600"/>
                  </a:cubicBezTo>
                  <a:cubicBezTo>
                    <a:pt x="8796" y="19585"/>
                    <a:pt x="9122" y="19628"/>
                    <a:pt x="10758" y="19861"/>
                  </a:cubicBezTo>
                  <a:cubicBezTo>
                    <a:pt x="11322" y="19942"/>
                    <a:pt x="13036" y="20183"/>
                    <a:pt x="13329" y="20223"/>
                  </a:cubicBezTo>
                  <a:lnTo>
                    <a:pt x="13483" y="20245"/>
                  </a:lnTo>
                  <a:lnTo>
                    <a:pt x="13494" y="20479"/>
                  </a:lnTo>
                  <a:cubicBezTo>
                    <a:pt x="13500" y="20616"/>
                    <a:pt x="13489" y="20730"/>
                    <a:pt x="13467" y="20755"/>
                  </a:cubicBezTo>
                  <a:cubicBezTo>
                    <a:pt x="13441" y="20784"/>
                    <a:pt x="13440" y="20804"/>
                    <a:pt x="13464" y="20818"/>
                  </a:cubicBezTo>
                  <a:cubicBezTo>
                    <a:pt x="13485" y="20830"/>
                    <a:pt x="13500" y="20949"/>
                    <a:pt x="13500" y="21090"/>
                  </a:cubicBezTo>
                  <a:cubicBezTo>
                    <a:pt x="13500" y="21378"/>
                    <a:pt x="13474" y="21355"/>
                    <a:pt x="13877" y="21409"/>
                  </a:cubicBezTo>
                  <a:cubicBezTo>
                    <a:pt x="14019" y="21428"/>
                    <a:pt x="14336" y="21478"/>
                    <a:pt x="14581" y="21519"/>
                  </a:cubicBezTo>
                  <a:cubicBezTo>
                    <a:pt x="14826" y="21560"/>
                    <a:pt x="15060" y="21595"/>
                    <a:pt x="15102" y="21597"/>
                  </a:cubicBezTo>
                  <a:cubicBezTo>
                    <a:pt x="15151" y="21600"/>
                    <a:pt x="15268" y="21530"/>
                    <a:pt x="15424" y="21402"/>
                  </a:cubicBezTo>
                  <a:cubicBezTo>
                    <a:pt x="15559" y="21293"/>
                    <a:pt x="15705" y="21176"/>
                    <a:pt x="15750" y="21143"/>
                  </a:cubicBezTo>
                  <a:cubicBezTo>
                    <a:pt x="15816" y="21096"/>
                    <a:pt x="15832" y="21056"/>
                    <a:pt x="15832" y="20932"/>
                  </a:cubicBezTo>
                  <a:cubicBezTo>
                    <a:pt x="15832" y="20747"/>
                    <a:pt x="15888" y="20691"/>
                    <a:pt x="16046" y="20718"/>
                  </a:cubicBezTo>
                  <a:lnTo>
                    <a:pt x="16157" y="20738"/>
                  </a:lnTo>
                  <a:lnTo>
                    <a:pt x="15995" y="20598"/>
                  </a:lnTo>
                  <a:lnTo>
                    <a:pt x="15832" y="20457"/>
                  </a:lnTo>
                  <a:lnTo>
                    <a:pt x="15832" y="20045"/>
                  </a:lnTo>
                  <a:cubicBezTo>
                    <a:pt x="15832" y="19637"/>
                    <a:pt x="15833" y="19632"/>
                    <a:pt x="15926" y="19549"/>
                  </a:cubicBezTo>
                  <a:cubicBezTo>
                    <a:pt x="16119" y="19379"/>
                    <a:pt x="16534" y="19115"/>
                    <a:pt x="16569" y="19142"/>
                  </a:cubicBezTo>
                  <a:cubicBezTo>
                    <a:pt x="16589" y="19157"/>
                    <a:pt x="16689" y="19179"/>
                    <a:pt x="16792" y="19190"/>
                  </a:cubicBezTo>
                  <a:cubicBezTo>
                    <a:pt x="16896" y="19200"/>
                    <a:pt x="17073" y="19222"/>
                    <a:pt x="17187" y="19237"/>
                  </a:cubicBezTo>
                  <a:cubicBezTo>
                    <a:pt x="17300" y="19253"/>
                    <a:pt x="17526" y="19282"/>
                    <a:pt x="17690" y="19304"/>
                  </a:cubicBezTo>
                  <a:lnTo>
                    <a:pt x="17986" y="19343"/>
                  </a:lnTo>
                  <a:lnTo>
                    <a:pt x="18207" y="19162"/>
                  </a:lnTo>
                  <a:lnTo>
                    <a:pt x="18429" y="18980"/>
                  </a:lnTo>
                  <a:lnTo>
                    <a:pt x="18435" y="18640"/>
                  </a:lnTo>
                  <a:cubicBezTo>
                    <a:pt x="18438" y="18453"/>
                    <a:pt x="18448" y="18288"/>
                    <a:pt x="18458" y="18273"/>
                  </a:cubicBezTo>
                  <a:cubicBezTo>
                    <a:pt x="18462" y="18266"/>
                    <a:pt x="18520" y="18263"/>
                    <a:pt x="18599" y="18261"/>
                  </a:cubicBezTo>
                  <a:cubicBezTo>
                    <a:pt x="18490" y="18247"/>
                    <a:pt x="18454" y="18234"/>
                    <a:pt x="18454" y="18214"/>
                  </a:cubicBezTo>
                  <a:cubicBezTo>
                    <a:pt x="18454" y="18204"/>
                    <a:pt x="18459" y="18197"/>
                    <a:pt x="18468" y="18191"/>
                  </a:cubicBezTo>
                  <a:lnTo>
                    <a:pt x="18454" y="18191"/>
                  </a:lnTo>
                  <a:lnTo>
                    <a:pt x="18445" y="17983"/>
                  </a:lnTo>
                  <a:cubicBezTo>
                    <a:pt x="18435" y="17785"/>
                    <a:pt x="18439" y="17772"/>
                    <a:pt x="18540" y="17693"/>
                  </a:cubicBezTo>
                  <a:cubicBezTo>
                    <a:pt x="18613" y="17636"/>
                    <a:pt x="18674" y="17614"/>
                    <a:pt x="18738" y="17623"/>
                  </a:cubicBezTo>
                  <a:cubicBezTo>
                    <a:pt x="18789" y="17630"/>
                    <a:pt x="18993" y="17653"/>
                    <a:pt x="19191" y="17673"/>
                  </a:cubicBezTo>
                  <a:cubicBezTo>
                    <a:pt x="19389" y="17693"/>
                    <a:pt x="19638" y="17720"/>
                    <a:pt x="19745" y="17733"/>
                  </a:cubicBezTo>
                  <a:cubicBezTo>
                    <a:pt x="19938" y="17756"/>
                    <a:pt x="19944" y="17755"/>
                    <a:pt x="20115" y="17626"/>
                  </a:cubicBezTo>
                  <a:lnTo>
                    <a:pt x="20288" y="17496"/>
                  </a:lnTo>
                  <a:lnTo>
                    <a:pt x="20288" y="16934"/>
                  </a:lnTo>
                  <a:lnTo>
                    <a:pt x="20288" y="16373"/>
                  </a:lnTo>
                  <a:lnTo>
                    <a:pt x="19938" y="16334"/>
                  </a:lnTo>
                  <a:cubicBezTo>
                    <a:pt x="19745" y="16313"/>
                    <a:pt x="19574" y="16283"/>
                    <a:pt x="19558" y="16268"/>
                  </a:cubicBezTo>
                  <a:cubicBezTo>
                    <a:pt x="19541" y="16252"/>
                    <a:pt x="19544" y="15169"/>
                    <a:pt x="19566" y="13736"/>
                  </a:cubicBezTo>
                  <a:cubicBezTo>
                    <a:pt x="19634" y="9332"/>
                    <a:pt x="19643" y="8982"/>
                    <a:pt x="19689" y="8947"/>
                  </a:cubicBezTo>
                  <a:cubicBezTo>
                    <a:pt x="19706" y="8934"/>
                    <a:pt x="20476" y="8927"/>
                    <a:pt x="21584" y="8924"/>
                  </a:cubicBezTo>
                  <a:lnTo>
                    <a:pt x="21584" y="8882"/>
                  </a:lnTo>
                  <a:cubicBezTo>
                    <a:pt x="18578" y="8880"/>
                    <a:pt x="16547" y="8871"/>
                    <a:pt x="16536" y="8854"/>
                  </a:cubicBezTo>
                  <a:cubicBezTo>
                    <a:pt x="16528" y="8842"/>
                    <a:pt x="16530" y="8830"/>
                    <a:pt x="16536" y="8820"/>
                  </a:cubicBezTo>
                  <a:lnTo>
                    <a:pt x="16509" y="8820"/>
                  </a:lnTo>
                  <a:lnTo>
                    <a:pt x="16195" y="8539"/>
                  </a:lnTo>
                  <a:cubicBezTo>
                    <a:pt x="15809" y="8191"/>
                    <a:pt x="15716" y="8122"/>
                    <a:pt x="15829" y="8265"/>
                  </a:cubicBezTo>
                  <a:cubicBezTo>
                    <a:pt x="15872" y="8321"/>
                    <a:pt x="15899" y="8381"/>
                    <a:pt x="15887" y="8399"/>
                  </a:cubicBezTo>
                  <a:cubicBezTo>
                    <a:pt x="15862" y="8437"/>
                    <a:pt x="15732" y="8430"/>
                    <a:pt x="15659" y="8387"/>
                  </a:cubicBezTo>
                  <a:cubicBezTo>
                    <a:pt x="15631" y="8371"/>
                    <a:pt x="15509" y="8309"/>
                    <a:pt x="15386" y="8250"/>
                  </a:cubicBezTo>
                  <a:cubicBezTo>
                    <a:pt x="15263" y="8190"/>
                    <a:pt x="15139" y="8121"/>
                    <a:pt x="15109" y="8097"/>
                  </a:cubicBezTo>
                  <a:cubicBezTo>
                    <a:pt x="15034" y="8035"/>
                    <a:pt x="15010" y="8071"/>
                    <a:pt x="15010" y="8247"/>
                  </a:cubicBezTo>
                  <a:cubicBezTo>
                    <a:pt x="15010" y="8370"/>
                    <a:pt x="14994" y="8411"/>
                    <a:pt x="14927" y="8460"/>
                  </a:cubicBezTo>
                  <a:cubicBezTo>
                    <a:pt x="14881" y="8493"/>
                    <a:pt x="14838" y="8560"/>
                    <a:pt x="14832" y="8607"/>
                  </a:cubicBezTo>
                  <a:cubicBezTo>
                    <a:pt x="14825" y="8655"/>
                    <a:pt x="14806" y="8690"/>
                    <a:pt x="14787" y="8685"/>
                  </a:cubicBezTo>
                  <a:cubicBezTo>
                    <a:pt x="14749" y="8675"/>
                    <a:pt x="14734" y="4800"/>
                    <a:pt x="14768" y="3723"/>
                  </a:cubicBezTo>
                  <a:lnTo>
                    <a:pt x="14787" y="3115"/>
                  </a:lnTo>
                  <a:lnTo>
                    <a:pt x="15010" y="3092"/>
                  </a:lnTo>
                  <a:cubicBezTo>
                    <a:pt x="15132" y="3079"/>
                    <a:pt x="15657" y="3039"/>
                    <a:pt x="16175" y="3003"/>
                  </a:cubicBezTo>
                  <a:cubicBezTo>
                    <a:pt x="16694" y="2967"/>
                    <a:pt x="17318" y="2923"/>
                    <a:pt x="17563" y="2905"/>
                  </a:cubicBezTo>
                  <a:cubicBezTo>
                    <a:pt x="19182" y="2784"/>
                    <a:pt x="19593" y="2760"/>
                    <a:pt x="19667" y="2785"/>
                  </a:cubicBezTo>
                  <a:lnTo>
                    <a:pt x="19728" y="2806"/>
                  </a:lnTo>
                  <a:cubicBezTo>
                    <a:pt x="19728" y="2806"/>
                    <a:pt x="19728" y="2804"/>
                    <a:pt x="19728" y="2804"/>
                  </a:cubicBezTo>
                  <a:cubicBezTo>
                    <a:pt x="19713" y="2751"/>
                    <a:pt x="19648" y="2692"/>
                    <a:pt x="19543" y="2635"/>
                  </a:cubicBezTo>
                  <a:cubicBezTo>
                    <a:pt x="19371" y="2542"/>
                    <a:pt x="17316" y="1404"/>
                    <a:pt x="15731" y="523"/>
                  </a:cubicBezTo>
                  <a:cubicBezTo>
                    <a:pt x="15496" y="392"/>
                    <a:pt x="15334" y="306"/>
                    <a:pt x="15176" y="224"/>
                  </a:cubicBezTo>
                  <a:cubicBezTo>
                    <a:pt x="15384" y="334"/>
                    <a:pt x="15674" y="495"/>
                    <a:pt x="16175" y="778"/>
                  </a:cubicBezTo>
                  <a:cubicBezTo>
                    <a:pt x="16392" y="901"/>
                    <a:pt x="16615" y="1024"/>
                    <a:pt x="16671" y="1054"/>
                  </a:cubicBezTo>
                  <a:cubicBezTo>
                    <a:pt x="16728" y="1084"/>
                    <a:pt x="16967" y="1216"/>
                    <a:pt x="17203" y="1347"/>
                  </a:cubicBezTo>
                  <a:cubicBezTo>
                    <a:pt x="17439" y="1479"/>
                    <a:pt x="17847" y="1705"/>
                    <a:pt x="18111" y="1851"/>
                  </a:cubicBezTo>
                  <a:cubicBezTo>
                    <a:pt x="19372" y="2547"/>
                    <a:pt x="19635" y="2699"/>
                    <a:pt x="19611" y="2721"/>
                  </a:cubicBezTo>
                  <a:cubicBezTo>
                    <a:pt x="19588" y="2743"/>
                    <a:pt x="18749" y="2812"/>
                    <a:pt x="17357" y="2908"/>
                  </a:cubicBezTo>
                  <a:cubicBezTo>
                    <a:pt x="17093" y="2926"/>
                    <a:pt x="16692" y="2956"/>
                    <a:pt x="16466" y="2974"/>
                  </a:cubicBezTo>
                  <a:cubicBezTo>
                    <a:pt x="16240" y="2991"/>
                    <a:pt x="15839" y="3018"/>
                    <a:pt x="15575" y="3036"/>
                  </a:cubicBezTo>
                  <a:cubicBezTo>
                    <a:pt x="15311" y="3053"/>
                    <a:pt x="15032" y="3076"/>
                    <a:pt x="14954" y="3086"/>
                  </a:cubicBezTo>
                  <a:cubicBezTo>
                    <a:pt x="14858" y="3099"/>
                    <a:pt x="14804" y="3093"/>
                    <a:pt x="14785" y="3065"/>
                  </a:cubicBezTo>
                  <a:cubicBezTo>
                    <a:pt x="14747" y="3007"/>
                    <a:pt x="14758" y="92"/>
                    <a:pt x="14797" y="55"/>
                  </a:cubicBezTo>
                  <a:cubicBezTo>
                    <a:pt x="14811" y="42"/>
                    <a:pt x="14886" y="72"/>
                    <a:pt x="15058" y="161"/>
                  </a:cubicBezTo>
                  <a:cubicBezTo>
                    <a:pt x="14861" y="60"/>
                    <a:pt x="14730" y="0"/>
                    <a:pt x="14696" y="0"/>
                  </a:cubicBezTo>
                  <a:close/>
                  <a:moveTo>
                    <a:pt x="13920" y="80"/>
                  </a:moveTo>
                  <a:cubicBezTo>
                    <a:pt x="13375" y="136"/>
                    <a:pt x="12912" y="186"/>
                    <a:pt x="12348" y="250"/>
                  </a:cubicBezTo>
                  <a:cubicBezTo>
                    <a:pt x="12439" y="241"/>
                    <a:pt x="12552" y="229"/>
                    <a:pt x="12610" y="223"/>
                  </a:cubicBezTo>
                  <a:cubicBezTo>
                    <a:pt x="13230" y="152"/>
                    <a:pt x="13594" y="114"/>
                    <a:pt x="13920" y="80"/>
                  </a:cubicBezTo>
                  <a:close/>
                  <a:moveTo>
                    <a:pt x="1106" y="423"/>
                  </a:moveTo>
                  <a:cubicBezTo>
                    <a:pt x="1099" y="426"/>
                    <a:pt x="1094" y="437"/>
                    <a:pt x="1090" y="453"/>
                  </a:cubicBezTo>
                  <a:cubicBezTo>
                    <a:pt x="1088" y="461"/>
                    <a:pt x="1084" y="466"/>
                    <a:pt x="1081" y="473"/>
                  </a:cubicBezTo>
                  <a:cubicBezTo>
                    <a:pt x="1079" y="479"/>
                    <a:pt x="1077" y="486"/>
                    <a:pt x="1074" y="490"/>
                  </a:cubicBezTo>
                  <a:cubicBezTo>
                    <a:pt x="1074" y="491"/>
                    <a:pt x="1073" y="491"/>
                    <a:pt x="1073" y="492"/>
                  </a:cubicBezTo>
                  <a:cubicBezTo>
                    <a:pt x="1073" y="492"/>
                    <a:pt x="1072" y="492"/>
                    <a:pt x="1072" y="493"/>
                  </a:cubicBezTo>
                  <a:cubicBezTo>
                    <a:pt x="1066" y="502"/>
                    <a:pt x="1056" y="510"/>
                    <a:pt x="1045" y="514"/>
                  </a:cubicBezTo>
                  <a:cubicBezTo>
                    <a:pt x="1015" y="529"/>
                    <a:pt x="968" y="537"/>
                    <a:pt x="881" y="546"/>
                  </a:cubicBezTo>
                  <a:cubicBezTo>
                    <a:pt x="473" y="587"/>
                    <a:pt x="277" y="812"/>
                    <a:pt x="186" y="1342"/>
                  </a:cubicBezTo>
                  <a:cubicBezTo>
                    <a:pt x="148" y="1567"/>
                    <a:pt x="140" y="1581"/>
                    <a:pt x="63" y="1571"/>
                  </a:cubicBezTo>
                  <a:cubicBezTo>
                    <a:pt x="-15" y="1560"/>
                    <a:pt x="-16" y="1563"/>
                    <a:pt x="33" y="1634"/>
                  </a:cubicBezTo>
                  <a:cubicBezTo>
                    <a:pt x="62" y="1675"/>
                    <a:pt x="143" y="1807"/>
                    <a:pt x="214" y="1925"/>
                  </a:cubicBezTo>
                  <a:cubicBezTo>
                    <a:pt x="285" y="2044"/>
                    <a:pt x="349" y="2141"/>
                    <a:pt x="355" y="2141"/>
                  </a:cubicBezTo>
                  <a:cubicBezTo>
                    <a:pt x="361" y="2141"/>
                    <a:pt x="436" y="2047"/>
                    <a:pt x="522" y="1932"/>
                  </a:cubicBezTo>
                  <a:lnTo>
                    <a:pt x="667" y="1739"/>
                  </a:lnTo>
                  <a:cubicBezTo>
                    <a:pt x="670" y="1731"/>
                    <a:pt x="668" y="1725"/>
                    <a:pt x="667" y="1719"/>
                  </a:cubicBezTo>
                  <a:lnTo>
                    <a:pt x="589" y="1692"/>
                  </a:lnTo>
                  <a:cubicBezTo>
                    <a:pt x="505" y="1662"/>
                    <a:pt x="501" y="1650"/>
                    <a:pt x="521" y="1513"/>
                  </a:cubicBezTo>
                  <a:cubicBezTo>
                    <a:pt x="564" y="1221"/>
                    <a:pt x="799" y="973"/>
                    <a:pt x="1013" y="996"/>
                  </a:cubicBezTo>
                  <a:cubicBezTo>
                    <a:pt x="1091" y="1005"/>
                    <a:pt x="1111" y="1025"/>
                    <a:pt x="1125" y="1111"/>
                  </a:cubicBezTo>
                  <a:lnTo>
                    <a:pt x="1142" y="1218"/>
                  </a:lnTo>
                  <a:lnTo>
                    <a:pt x="1312" y="1057"/>
                  </a:lnTo>
                  <a:lnTo>
                    <a:pt x="1480" y="897"/>
                  </a:lnTo>
                  <a:lnTo>
                    <a:pt x="1294" y="638"/>
                  </a:lnTo>
                  <a:cubicBezTo>
                    <a:pt x="1172" y="468"/>
                    <a:pt x="1128" y="413"/>
                    <a:pt x="1106" y="423"/>
                  </a:cubicBezTo>
                  <a:close/>
                  <a:moveTo>
                    <a:pt x="19533" y="1854"/>
                  </a:moveTo>
                  <a:cubicBezTo>
                    <a:pt x="19505" y="1864"/>
                    <a:pt x="19455" y="1911"/>
                    <a:pt x="19349" y="2010"/>
                  </a:cubicBezTo>
                  <a:lnTo>
                    <a:pt x="19146" y="2200"/>
                  </a:lnTo>
                  <a:lnTo>
                    <a:pt x="19261" y="2290"/>
                  </a:lnTo>
                  <a:cubicBezTo>
                    <a:pt x="19544" y="2513"/>
                    <a:pt x="19529" y="2507"/>
                    <a:pt x="19569" y="2411"/>
                  </a:cubicBezTo>
                  <a:cubicBezTo>
                    <a:pt x="19599" y="2336"/>
                    <a:pt x="19618" y="2327"/>
                    <a:pt x="19711" y="2345"/>
                  </a:cubicBezTo>
                  <a:cubicBezTo>
                    <a:pt x="19959" y="2391"/>
                    <a:pt x="20207" y="2614"/>
                    <a:pt x="20244" y="2826"/>
                  </a:cubicBezTo>
                  <a:cubicBezTo>
                    <a:pt x="20258" y="2908"/>
                    <a:pt x="20253" y="2936"/>
                    <a:pt x="20218" y="2951"/>
                  </a:cubicBezTo>
                  <a:cubicBezTo>
                    <a:pt x="20209" y="2958"/>
                    <a:pt x="20196" y="2960"/>
                    <a:pt x="20182" y="2964"/>
                  </a:cubicBezTo>
                  <a:cubicBezTo>
                    <a:pt x="20089" y="2989"/>
                    <a:pt x="20103" y="3024"/>
                    <a:pt x="20276" y="3212"/>
                  </a:cubicBezTo>
                  <a:lnTo>
                    <a:pt x="20429" y="3376"/>
                  </a:lnTo>
                  <a:cubicBezTo>
                    <a:pt x="20434" y="3376"/>
                    <a:pt x="20453" y="3358"/>
                    <a:pt x="20468" y="3345"/>
                  </a:cubicBezTo>
                  <a:lnTo>
                    <a:pt x="20619" y="3169"/>
                  </a:lnTo>
                  <a:cubicBezTo>
                    <a:pt x="20790" y="2970"/>
                    <a:pt x="20798" y="2955"/>
                    <a:pt x="20728" y="2939"/>
                  </a:cubicBezTo>
                  <a:cubicBezTo>
                    <a:pt x="20670" y="2926"/>
                    <a:pt x="20643" y="2881"/>
                    <a:pt x="20607" y="2732"/>
                  </a:cubicBezTo>
                  <a:cubicBezTo>
                    <a:pt x="20504" y="2308"/>
                    <a:pt x="20209" y="2047"/>
                    <a:pt x="19768" y="1988"/>
                  </a:cubicBezTo>
                  <a:cubicBezTo>
                    <a:pt x="19680" y="1976"/>
                    <a:pt x="19634" y="1964"/>
                    <a:pt x="19607" y="1945"/>
                  </a:cubicBezTo>
                  <a:cubicBezTo>
                    <a:pt x="19588" y="1932"/>
                    <a:pt x="19576" y="1916"/>
                    <a:pt x="19570" y="1892"/>
                  </a:cubicBezTo>
                  <a:cubicBezTo>
                    <a:pt x="19565" y="1875"/>
                    <a:pt x="19561" y="1862"/>
                    <a:pt x="19554" y="1857"/>
                  </a:cubicBezTo>
                  <a:cubicBezTo>
                    <a:pt x="19549" y="1852"/>
                    <a:pt x="19542" y="1851"/>
                    <a:pt x="19533" y="1854"/>
                  </a:cubicBezTo>
                  <a:close/>
                  <a:moveTo>
                    <a:pt x="14705" y="2702"/>
                  </a:moveTo>
                  <a:cubicBezTo>
                    <a:pt x="14743" y="2725"/>
                    <a:pt x="14743" y="3059"/>
                    <a:pt x="14705" y="3081"/>
                  </a:cubicBezTo>
                  <a:cubicBezTo>
                    <a:pt x="14644" y="3116"/>
                    <a:pt x="13922" y="3141"/>
                    <a:pt x="13901" y="3109"/>
                  </a:cubicBezTo>
                  <a:cubicBezTo>
                    <a:pt x="13890" y="3091"/>
                    <a:pt x="13965" y="3016"/>
                    <a:pt x="14071" y="2944"/>
                  </a:cubicBezTo>
                  <a:cubicBezTo>
                    <a:pt x="14225" y="2837"/>
                    <a:pt x="14292" y="2812"/>
                    <a:pt x="14408" y="2812"/>
                  </a:cubicBezTo>
                  <a:cubicBezTo>
                    <a:pt x="14508" y="2812"/>
                    <a:pt x="14572" y="2793"/>
                    <a:pt x="14614" y="2749"/>
                  </a:cubicBezTo>
                  <a:cubicBezTo>
                    <a:pt x="14648" y="2714"/>
                    <a:pt x="14688" y="2693"/>
                    <a:pt x="14705" y="2702"/>
                  </a:cubicBezTo>
                  <a:close/>
                  <a:moveTo>
                    <a:pt x="13076" y="3241"/>
                  </a:moveTo>
                  <a:cubicBezTo>
                    <a:pt x="13111" y="3242"/>
                    <a:pt x="13126" y="3244"/>
                    <a:pt x="13133" y="3248"/>
                  </a:cubicBezTo>
                  <a:cubicBezTo>
                    <a:pt x="13134" y="3248"/>
                    <a:pt x="13133" y="3251"/>
                    <a:pt x="13133" y="3251"/>
                  </a:cubicBezTo>
                  <a:cubicBezTo>
                    <a:pt x="13133" y="3251"/>
                    <a:pt x="13134" y="3251"/>
                    <a:pt x="13134" y="3251"/>
                  </a:cubicBezTo>
                  <a:cubicBezTo>
                    <a:pt x="13150" y="3260"/>
                    <a:pt x="13118" y="3311"/>
                    <a:pt x="13062" y="3367"/>
                  </a:cubicBezTo>
                  <a:cubicBezTo>
                    <a:pt x="12980" y="3447"/>
                    <a:pt x="12870" y="3589"/>
                    <a:pt x="12759" y="3752"/>
                  </a:cubicBezTo>
                  <a:cubicBezTo>
                    <a:pt x="12649" y="3914"/>
                    <a:pt x="12537" y="4099"/>
                    <a:pt x="12452" y="4264"/>
                  </a:cubicBezTo>
                  <a:cubicBezTo>
                    <a:pt x="12417" y="4332"/>
                    <a:pt x="12389" y="4385"/>
                    <a:pt x="12365" y="4426"/>
                  </a:cubicBezTo>
                  <a:cubicBezTo>
                    <a:pt x="12342" y="4467"/>
                    <a:pt x="12323" y="4496"/>
                    <a:pt x="12307" y="4516"/>
                  </a:cubicBezTo>
                  <a:cubicBezTo>
                    <a:pt x="12291" y="4536"/>
                    <a:pt x="12278" y="4547"/>
                    <a:pt x="12264" y="4552"/>
                  </a:cubicBezTo>
                  <a:cubicBezTo>
                    <a:pt x="12251" y="4557"/>
                    <a:pt x="12237" y="4557"/>
                    <a:pt x="12221" y="4552"/>
                  </a:cubicBezTo>
                  <a:cubicBezTo>
                    <a:pt x="12123" y="4526"/>
                    <a:pt x="11698" y="4383"/>
                    <a:pt x="11540" y="4323"/>
                  </a:cubicBezTo>
                  <a:cubicBezTo>
                    <a:pt x="11431" y="4281"/>
                    <a:pt x="11345" y="4280"/>
                    <a:pt x="10873" y="4314"/>
                  </a:cubicBezTo>
                  <a:cubicBezTo>
                    <a:pt x="10577" y="4336"/>
                    <a:pt x="10305" y="4364"/>
                    <a:pt x="10264" y="4378"/>
                  </a:cubicBezTo>
                  <a:cubicBezTo>
                    <a:pt x="10260" y="4380"/>
                    <a:pt x="10250" y="4387"/>
                    <a:pt x="10244" y="4391"/>
                  </a:cubicBezTo>
                  <a:cubicBezTo>
                    <a:pt x="10196" y="4416"/>
                    <a:pt x="10075" y="4509"/>
                    <a:pt x="9952" y="4617"/>
                  </a:cubicBezTo>
                  <a:cubicBezTo>
                    <a:pt x="9832" y="4724"/>
                    <a:pt x="9667" y="4865"/>
                    <a:pt x="9555" y="4958"/>
                  </a:cubicBezTo>
                  <a:cubicBezTo>
                    <a:pt x="9424" y="5071"/>
                    <a:pt x="9318" y="5174"/>
                    <a:pt x="9319" y="5193"/>
                  </a:cubicBezTo>
                  <a:cubicBezTo>
                    <a:pt x="9319" y="5196"/>
                    <a:pt x="9316" y="5200"/>
                    <a:pt x="9315" y="5203"/>
                  </a:cubicBezTo>
                  <a:cubicBezTo>
                    <a:pt x="9306" y="5260"/>
                    <a:pt x="9232" y="5340"/>
                    <a:pt x="9206" y="5316"/>
                  </a:cubicBezTo>
                  <a:cubicBezTo>
                    <a:pt x="9205" y="5315"/>
                    <a:pt x="9205" y="5287"/>
                    <a:pt x="9205" y="5283"/>
                  </a:cubicBezTo>
                  <a:cubicBezTo>
                    <a:pt x="9199" y="5256"/>
                    <a:pt x="9193" y="5177"/>
                    <a:pt x="9189" y="5029"/>
                  </a:cubicBezTo>
                  <a:cubicBezTo>
                    <a:pt x="9186" y="4922"/>
                    <a:pt x="9184" y="4768"/>
                    <a:pt x="9183" y="4616"/>
                  </a:cubicBezTo>
                  <a:cubicBezTo>
                    <a:pt x="9183" y="4552"/>
                    <a:pt x="9182" y="4508"/>
                    <a:pt x="9182" y="4440"/>
                  </a:cubicBezTo>
                  <a:cubicBezTo>
                    <a:pt x="9182" y="4437"/>
                    <a:pt x="9182" y="4436"/>
                    <a:pt x="9182" y="4433"/>
                  </a:cubicBezTo>
                  <a:cubicBezTo>
                    <a:pt x="9182" y="4429"/>
                    <a:pt x="9182" y="4427"/>
                    <a:pt x="9182" y="4424"/>
                  </a:cubicBezTo>
                  <a:cubicBezTo>
                    <a:pt x="9182" y="4163"/>
                    <a:pt x="9186" y="4039"/>
                    <a:pt x="9189" y="3909"/>
                  </a:cubicBezTo>
                  <a:cubicBezTo>
                    <a:pt x="9190" y="3866"/>
                    <a:pt x="9189" y="3769"/>
                    <a:pt x="9190" y="3737"/>
                  </a:cubicBezTo>
                  <a:cubicBezTo>
                    <a:pt x="9193" y="3695"/>
                    <a:pt x="9197" y="3672"/>
                    <a:pt x="9201" y="3647"/>
                  </a:cubicBezTo>
                  <a:cubicBezTo>
                    <a:pt x="9203" y="3633"/>
                    <a:pt x="9205" y="3610"/>
                    <a:pt x="9207" y="3600"/>
                  </a:cubicBezTo>
                  <a:cubicBezTo>
                    <a:pt x="9210" y="3589"/>
                    <a:pt x="9213" y="3586"/>
                    <a:pt x="9216" y="3579"/>
                  </a:cubicBezTo>
                  <a:cubicBezTo>
                    <a:pt x="9221" y="3568"/>
                    <a:pt x="9225" y="3553"/>
                    <a:pt x="9231" y="3548"/>
                  </a:cubicBezTo>
                  <a:cubicBezTo>
                    <a:pt x="9231" y="3548"/>
                    <a:pt x="9233" y="3547"/>
                    <a:pt x="9233" y="3547"/>
                  </a:cubicBezTo>
                  <a:cubicBezTo>
                    <a:pt x="9233" y="3547"/>
                    <a:pt x="9234" y="3546"/>
                    <a:pt x="9234" y="3546"/>
                  </a:cubicBezTo>
                  <a:cubicBezTo>
                    <a:pt x="9288" y="3504"/>
                    <a:pt x="9423" y="3491"/>
                    <a:pt x="10655" y="3405"/>
                  </a:cubicBezTo>
                  <a:cubicBezTo>
                    <a:pt x="11041" y="3378"/>
                    <a:pt x="11567" y="3341"/>
                    <a:pt x="11822" y="3322"/>
                  </a:cubicBezTo>
                  <a:cubicBezTo>
                    <a:pt x="12679" y="3260"/>
                    <a:pt x="12971" y="3240"/>
                    <a:pt x="13076" y="3241"/>
                  </a:cubicBezTo>
                  <a:close/>
                  <a:moveTo>
                    <a:pt x="19729" y="3560"/>
                  </a:moveTo>
                  <a:lnTo>
                    <a:pt x="19725" y="3683"/>
                  </a:lnTo>
                  <a:cubicBezTo>
                    <a:pt x="19723" y="3785"/>
                    <a:pt x="19718" y="4146"/>
                    <a:pt x="19715" y="4316"/>
                  </a:cubicBezTo>
                  <a:cubicBezTo>
                    <a:pt x="19719" y="4115"/>
                    <a:pt x="19724" y="3738"/>
                    <a:pt x="19728" y="3623"/>
                  </a:cubicBezTo>
                  <a:cubicBezTo>
                    <a:pt x="19728" y="3600"/>
                    <a:pt x="19728" y="3583"/>
                    <a:pt x="19729" y="3560"/>
                  </a:cubicBezTo>
                  <a:close/>
                  <a:moveTo>
                    <a:pt x="19677" y="6425"/>
                  </a:moveTo>
                  <a:cubicBezTo>
                    <a:pt x="19675" y="6516"/>
                    <a:pt x="19674" y="6565"/>
                    <a:pt x="19673" y="6653"/>
                  </a:cubicBezTo>
                  <a:cubicBezTo>
                    <a:pt x="19657" y="7791"/>
                    <a:pt x="19633" y="8721"/>
                    <a:pt x="19621" y="8767"/>
                  </a:cubicBezTo>
                  <a:cubicBezTo>
                    <a:pt x="19630" y="8767"/>
                    <a:pt x="19645" y="8767"/>
                    <a:pt x="19654" y="8767"/>
                  </a:cubicBezTo>
                  <a:lnTo>
                    <a:pt x="19654" y="8356"/>
                  </a:lnTo>
                  <a:cubicBezTo>
                    <a:pt x="19654" y="8049"/>
                    <a:pt x="19665" y="7222"/>
                    <a:pt x="19677" y="6425"/>
                  </a:cubicBezTo>
                  <a:close/>
                  <a:moveTo>
                    <a:pt x="18167" y="8916"/>
                  </a:moveTo>
                  <a:cubicBezTo>
                    <a:pt x="18886" y="8917"/>
                    <a:pt x="19604" y="8924"/>
                    <a:pt x="19614" y="8939"/>
                  </a:cubicBezTo>
                  <a:cubicBezTo>
                    <a:pt x="19622" y="8953"/>
                    <a:pt x="19616" y="9791"/>
                    <a:pt x="19599" y="10801"/>
                  </a:cubicBezTo>
                  <a:cubicBezTo>
                    <a:pt x="19583" y="11812"/>
                    <a:pt x="19560" y="13444"/>
                    <a:pt x="19547" y="14428"/>
                  </a:cubicBezTo>
                  <a:cubicBezTo>
                    <a:pt x="19532" y="15615"/>
                    <a:pt x="19513" y="16232"/>
                    <a:pt x="19489" y="16260"/>
                  </a:cubicBezTo>
                  <a:cubicBezTo>
                    <a:pt x="19462" y="16292"/>
                    <a:pt x="19403" y="16298"/>
                    <a:pt x="19268" y="16282"/>
                  </a:cubicBezTo>
                  <a:cubicBezTo>
                    <a:pt x="19101" y="16263"/>
                    <a:pt x="19071" y="16270"/>
                    <a:pt x="18918" y="16361"/>
                  </a:cubicBezTo>
                  <a:cubicBezTo>
                    <a:pt x="18757" y="16458"/>
                    <a:pt x="18749" y="16468"/>
                    <a:pt x="18728" y="16643"/>
                  </a:cubicBezTo>
                  <a:cubicBezTo>
                    <a:pt x="18716" y="16743"/>
                    <a:pt x="18700" y="16843"/>
                    <a:pt x="18693" y="16865"/>
                  </a:cubicBezTo>
                  <a:cubicBezTo>
                    <a:pt x="18677" y="16912"/>
                    <a:pt x="18670" y="16912"/>
                    <a:pt x="17991" y="16841"/>
                  </a:cubicBezTo>
                  <a:cubicBezTo>
                    <a:pt x="17699" y="16811"/>
                    <a:pt x="17252" y="16769"/>
                    <a:pt x="16998" y="16747"/>
                  </a:cubicBezTo>
                  <a:cubicBezTo>
                    <a:pt x="16743" y="16726"/>
                    <a:pt x="16431" y="16695"/>
                    <a:pt x="16305" y="16679"/>
                  </a:cubicBezTo>
                  <a:cubicBezTo>
                    <a:pt x="16178" y="16662"/>
                    <a:pt x="16014" y="16649"/>
                    <a:pt x="15939" y="16649"/>
                  </a:cubicBezTo>
                  <a:cubicBezTo>
                    <a:pt x="15864" y="16649"/>
                    <a:pt x="15763" y="16635"/>
                    <a:pt x="15716" y="16618"/>
                  </a:cubicBezTo>
                  <a:lnTo>
                    <a:pt x="15630" y="16588"/>
                  </a:lnTo>
                  <a:lnTo>
                    <a:pt x="15845" y="16083"/>
                  </a:lnTo>
                  <a:cubicBezTo>
                    <a:pt x="15963" y="15805"/>
                    <a:pt x="16116" y="15442"/>
                    <a:pt x="16185" y="15275"/>
                  </a:cubicBezTo>
                  <a:cubicBezTo>
                    <a:pt x="16541" y="14409"/>
                    <a:pt x="16835" y="13721"/>
                    <a:pt x="16864" y="13689"/>
                  </a:cubicBezTo>
                  <a:cubicBezTo>
                    <a:pt x="16881" y="13669"/>
                    <a:pt x="16993" y="13647"/>
                    <a:pt x="17111" y="13640"/>
                  </a:cubicBezTo>
                  <a:cubicBezTo>
                    <a:pt x="17264" y="13631"/>
                    <a:pt x="17345" y="13609"/>
                    <a:pt x="17394" y="13564"/>
                  </a:cubicBezTo>
                  <a:cubicBezTo>
                    <a:pt x="17432" y="13529"/>
                    <a:pt x="17557" y="13421"/>
                    <a:pt x="17672" y="13322"/>
                  </a:cubicBezTo>
                  <a:cubicBezTo>
                    <a:pt x="17917" y="13112"/>
                    <a:pt x="18117" y="12752"/>
                    <a:pt x="18080" y="12583"/>
                  </a:cubicBezTo>
                  <a:cubicBezTo>
                    <a:pt x="18069" y="12530"/>
                    <a:pt x="17959" y="12291"/>
                    <a:pt x="17835" y="12051"/>
                  </a:cubicBezTo>
                  <a:cubicBezTo>
                    <a:pt x="17618" y="11633"/>
                    <a:pt x="17606" y="11600"/>
                    <a:pt x="17545" y="11184"/>
                  </a:cubicBezTo>
                  <a:cubicBezTo>
                    <a:pt x="17510" y="10947"/>
                    <a:pt x="17426" y="10495"/>
                    <a:pt x="17356" y="10178"/>
                  </a:cubicBezTo>
                  <a:cubicBezTo>
                    <a:pt x="17287" y="9862"/>
                    <a:pt x="17222" y="9567"/>
                    <a:pt x="17213" y="9523"/>
                  </a:cubicBezTo>
                  <a:cubicBezTo>
                    <a:pt x="17203" y="9479"/>
                    <a:pt x="17081" y="9335"/>
                    <a:pt x="16941" y="9202"/>
                  </a:cubicBezTo>
                  <a:cubicBezTo>
                    <a:pt x="16801" y="9069"/>
                    <a:pt x="16697" y="8951"/>
                    <a:pt x="16711" y="8938"/>
                  </a:cubicBezTo>
                  <a:cubicBezTo>
                    <a:pt x="16727" y="8923"/>
                    <a:pt x="17447" y="8916"/>
                    <a:pt x="18167" y="8916"/>
                  </a:cubicBezTo>
                  <a:close/>
                  <a:moveTo>
                    <a:pt x="2398" y="8923"/>
                  </a:moveTo>
                  <a:cubicBezTo>
                    <a:pt x="3211" y="8916"/>
                    <a:pt x="3456" y="8924"/>
                    <a:pt x="3483" y="8955"/>
                  </a:cubicBezTo>
                  <a:cubicBezTo>
                    <a:pt x="3502" y="8977"/>
                    <a:pt x="3551" y="9147"/>
                    <a:pt x="3593" y="9331"/>
                  </a:cubicBezTo>
                  <a:cubicBezTo>
                    <a:pt x="3723" y="9909"/>
                    <a:pt x="3672" y="9840"/>
                    <a:pt x="4235" y="10204"/>
                  </a:cubicBezTo>
                  <a:cubicBezTo>
                    <a:pt x="4541" y="10401"/>
                    <a:pt x="4702" y="10435"/>
                    <a:pt x="4857" y="10333"/>
                  </a:cubicBezTo>
                  <a:cubicBezTo>
                    <a:pt x="5008" y="10235"/>
                    <a:pt x="5004" y="10332"/>
                    <a:pt x="4845" y="10638"/>
                  </a:cubicBezTo>
                  <a:cubicBezTo>
                    <a:pt x="4760" y="10800"/>
                    <a:pt x="4682" y="10994"/>
                    <a:pt x="4671" y="11067"/>
                  </a:cubicBezTo>
                  <a:cubicBezTo>
                    <a:pt x="4660" y="11141"/>
                    <a:pt x="4625" y="11248"/>
                    <a:pt x="4593" y="11305"/>
                  </a:cubicBezTo>
                  <a:lnTo>
                    <a:pt x="4538" y="11409"/>
                  </a:lnTo>
                  <a:lnTo>
                    <a:pt x="4688" y="11531"/>
                  </a:lnTo>
                  <a:lnTo>
                    <a:pt x="4842" y="11653"/>
                  </a:lnTo>
                  <a:lnTo>
                    <a:pt x="4766" y="11819"/>
                  </a:lnTo>
                  <a:cubicBezTo>
                    <a:pt x="4724" y="11910"/>
                    <a:pt x="4626" y="12109"/>
                    <a:pt x="4550" y="12263"/>
                  </a:cubicBezTo>
                  <a:cubicBezTo>
                    <a:pt x="4336" y="12692"/>
                    <a:pt x="4142" y="13135"/>
                    <a:pt x="4144" y="13193"/>
                  </a:cubicBezTo>
                  <a:cubicBezTo>
                    <a:pt x="4144" y="13221"/>
                    <a:pt x="4210" y="13403"/>
                    <a:pt x="4290" y="13595"/>
                  </a:cubicBezTo>
                  <a:lnTo>
                    <a:pt x="4434" y="13943"/>
                  </a:lnTo>
                  <a:lnTo>
                    <a:pt x="5148" y="14145"/>
                  </a:lnTo>
                  <a:cubicBezTo>
                    <a:pt x="5540" y="14255"/>
                    <a:pt x="5876" y="14356"/>
                    <a:pt x="5895" y="14367"/>
                  </a:cubicBezTo>
                  <a:cubicBezTo>
                    <a:pt x="5936" y="14391"/>
                    <a:pt x="5996" y="14513"/>
                    <a:pt x="6133" y="14859"/>
                  </a:cubicBezTo>
                  <a:cubicBezTo>
                    <a:pt x="6312" y="15311"/>
                    <a:pt x="6400" y="15527"/>
                    <a:pt x="6450" y="15633"/>
                  </a:cubicBezTo>
                  <a:cubicBezTo>
                    <a:pt x="6592" y="15933"/>
                    <a:pt x="6778" y="16404"/>
                    <a:pt x="6763" y="16426"/>
                  </a:cubicBezTo>
                  <a:cubicBezTo>
                    <a:pt x="6745" y="16454"/>
                    <a:pt x="6471" y="16439"/>
                    <a:pt x="6135" y="16390"/>
                  </a:cubicBezTo>
                  <a:cubicBezTo>
                    <a:pt x="5931" y="16360"/>
                    <a:pt x="5894" y="16365"/>
                    <a:pt x="5526" y="16475"/>
                  </a:cubicBezTo>
                  <a:lnTo>
                    <a:pt x="5133" y="16592"/>
                  </a:lnTo>
                  <a:lnTo>
                    <a:pt x="5139" y="16975"/>
                  </a:lnTo>
                  <a:cubicBezTo>
                    <a:pt x="5142" y="17186"/>
                    <a:pt x="5129" y="17371"/>
                    <a:pt x="5112" y="17387"/>
                  </a:cubicBezTo>
                  <a:cubicBezTo>
                    <a:pt x="5095" y="17403"/>
                    <a:pt x="4819" y="17501"/>
                    <a:pt x="4500" y="17605"/>
                  </a:cubicBezTo>
                  <a:cubicBezTo>
                    <a:pt x="4180" y="17709"/>
                    <a:pt x="3826" y="17826"/>
                    <a:pt x="3713" y="17864"/>
                  </a:cubicBezTo>
                  <a:cubicBezTo>
                    <a:pt x="3600" y="17903"/>
                    <a:pt x="3361" y="17982"/>
                    <a:pt x="3182" y="18040"/>
                  </a:cubicBezTo>
                  <a:cubicBezTo>
                    <a:pt x="3003" y="18098"/>
                    <a:pt x="2833" y="18155"/>
                    <a:pt x="2804" y="18165"/>
                  </a:cubicBezTo>
                  <a:cubicBezTo>
                    <a:pt x="2723" y="18195"/>
                    <a:pt x="2702" y="18156"/>
                    <a:pt x="2702" y="17974"/>
                  </a:cubicBezTo>
                  <a:lnTo>
                    <a:pt x="2702" y="17807"/>
                  </a:lnTo>
                  <a:lnTo>
                    <a:pt x="2420" y="17769"/>
                  </a:lnTo>
                  <a:cubicBezTo>
                    <a:pt x="1875" y="17696"/>
                    <a:pt x="1656" y="17661"/>
                    <a:pt x="1633" y="17642"/>
                  </a:cubicBezTo>
                  <a:cubicBezTo>
                    <a:pt x="1621" y="17631"/>
                    <a:pt x="1601" y="17379"/>
                    <a:pt x="1591" y="17081"/>
                  </a:cubicBezTo>
                  <a:cubicBezTo>
                    <a:pt x="1580" y="16782"/>
                    <a:pt x="1563" y="16357"/>
                    <a:pt x="1554" y="16137"/>
                  </a:cubicBezTo>
                  <a:cubicBezTo>
                    <a:pt x="1534" y="15677"/>
                    <a:pt x="1513" y="15015"/>
                    <a:pt x="1468" y="13421"/>
                  </a:cubicBezTo>
                  <a:cubicBezTo>
                    <a:pt x="1451" y="12797"/>
                    <a:pt x="1417" y="11711"/>
                    <a:pt x="1394" y="11008"/>
                  </a:cubicBezTo>
                  <a:cubicBezTo>
                    <a:pt x="1370" y="10305"/>
                    <a:pt x="1350" y="9551"/>
                    <a:pt x="1350" y="9331"/>
                  </a:cubicBezTo>
                  <a:lnTo>
                    <a:pt x="1348" y="8932"/>
                  </a:lnTo>
                  <a:lnTo>
                    <a:pt x="2398" y="8923"/>
                  </a:lnTo>
                  <a:close/>
                  <a:moveTo>
                    <a:pt x="15733" y="16653"/>
                  </a:moveTo>
                  <a:cubicBezTo>
                    <a:pt x="15800" y="16653"/>
                    <a:pt x="15902" y="16660"/>
                    <a:pt x="16065" y="16677"/>
                  </a:cubicBezTo>
                  <a:cubicBezTo>
                    <a:pt x="16442" y="16714"/>
                    <a:pt x="17350" y="16798"/>
                    <a:pt x="18282" y="16882"/>
                  </a:cubicBezTo>
                  <a:lnTo>
                    <a:pt x="18694" y="16920"/>
                  </a:lnTo>
                  <a:lnTo>
                    <a:pt x="18705" y="17220"/>
                  </a:lnTo>
                  <a:lnTo>
                    <a:pt x="18714" y="17521"/>
                  </a:lnTo>
                  <a:lnTo>
                    <a:pt x="18601" y="17609"/>
                  </a:lnTo>
                  <a:cubicBezTo>
                    <a:pt x="18528" y="17666"/>
                    <a:pt x="18476" y="17686"/>
                    <a:pt x="18451" y="17667"/>
                  </a:cubicBezTo>
                  <a:cubicBezTo>
                    <a:pt x="18429" y="17651"/>
                    <a:pt x="18268" y="17624"/>
                    <a:pt x="18091" y="17608"/>
                  </a:cubicBezTo>
                  <a:cubicBezTo>
                    <a:pt x="17914" y="17591"/>
                    <a:pt x="17609" y="17562"/>
                    <a:pt x="17414" y="17542"/>
                  </a:cubicBezTo>
                  <a:lnTo>
                    <a:pt x="17060" y="17506"/>
                  </a:lnTo>
                  <a:lnTo>
                    <a:pt x="16823" y="17653"/>
                  </a:lnTo>
                  <a:lnTo>
                    <a:pt x="16586" y="17800"/>
                  </a:lnTo>
                  <a:lnTo>
                    <a:pt x="16586" y="17957"/>
                  </a:lnTo>
                  <a:cubicBezTo>
                    <a:pt x="16586" y="18044"/>
                    <a:pt x="16574" y="18120"/>
                    <a:pt x="16560" y="18126"/>
                  </a:cubicBezTo>
                  <a:cubicBezTo>
                    <a:pt x="16549" y="18130"/>
                    <a:pt x="16492" y="18128"/>
                    <a:pt x="16439" y="18127"/>
                  </a:cubicBezTo>
                  <a:cubicBezTo>
                    <a:pt x="16440" y="18136"/>
                    <a:pt x="16434" y="18146"/>
                    <a:pt x="16419" y="18160"/>
                  </a:cubicBezTo>
                  <a:cubicBezTo>
                    <a:pt x="16406" y="18172"/>
                    <a:pt x="16309" y="18182"/>
                    <a:pt x="16174" y="18191"/>
                  </a:cubicBezTo>
                  <a:lnTo>
                    <a:pt x="16569" y="18199"/>
                  </a:lnTo>
                  <a:lnTo>
                    <a:pt x="16578" y="18617"/>
                  </a:lnTo>
                  <a:lnTo>
                    <a:pt x="16588" y="19037"/>
                  </a:lnTo>
                  <a:lnTo>
                    <a:pt x="16273" y="19257"/>
                  </a:lnTo>
                  <a:cubicBezTo>
                    <a:pt x="16099" y="19378"/>
                    <a:pt x="15940" y="19485"/>
                    <a:pt x="15920" y="19495"/>
                  </a:cubicBezTo>
                  <a:cubicBezTo>
                    <a:pt x="15900" y="19505"/>
                    <a:pt x="15798" y="19495"/>
                    <a:pt x="15695" y="19474"/>
                  </a:cubicBezTo>
                  <a:cubicBezTo>
                    <a:pt x="15429" y="19420"/>
                    <a:pt x="15028" y="19366"/>
                    <a:pt x="14892" y="19366"/>
                  </a:cubicBezTo>
                  <a:cubicBezTo>
                    <a:pt x="14829" y="19366"/>
                    <a:pt x="14760" y="19346"/>
                    <a:pt x="14738" y="19321"/>
                  </a:cubicBezTo>
                  <a:cubicBezTo>
                    <a:pt x="14711" y="19291"/>
                    <a:pt x="14702" y="19108"/>
                    <a:pt x="14708" y="18739"/>
                  </a:cubicBezTo>
                  <a:lnTo>
                    <a:pt x="14718" y="18201"/>
                  </a:lnTo>
                  <a:lnTo>
                    <a:pt x="14821" y="18184"/>
                  </a:lnTo>
                  <a:cubicBezTo>
                    <a:pt x="14821" y="18184"/>
                    <a:pt x="14823" y="18184"/>
                    <a:pt x="14823" y="18184"/>
                  </a:cubicBezTo>
                  <a:cubicBezTo>
                    <a:pt x="14815" y="18167"/>
                    <a:pt x="14821" y="18144"/>
                    <a:pt x="14840" y="18133"/>
                  </a:cubicBezTo>
                  <a:cubicBezTo>
                    <a:pt x="14857" y="18123"/>
                    <a:pt x="15044" y="18114"/>
                    <a:pt x="15274" y="18106"/>
                  </a:cubicBezTo>
                  <a:cubicBezTo>
                    <a:pt x="14863" y="18099"/>
                    <a:pt x="14716" y="18088"/>
                    <a:pt x="14708" y="18051"/>
                  </a:cubicBezTo>
                  <a:cubicBezTo>
                    <a:pt x="14701" y="18018"/>
                    <a:pt x="14772" y="17961"/>
                    <a:pt x="14918" y="17881"/>
                  </a:cubicBezTo>
                  <a:cubicBezTo>
                    <a:pt x="15085" y="17790"/>
                    <a:pt x="15152" y="17732"/>
                    <a:pt x="15191" y="17644"/>
                  </a:cubicBezTo>
                  <a:cubicBezTo>
                    <a:pt x="15314" y="17373"/>
                    <a:pt x="15558" y="16777"/>
                    <a:pt x="15558" y="16750"/>
                  </a:cubicBezTo>
                  <a:cubicBezTo>
                    <a:pt x="15558" y="16733"/>
                    <a:pt x="15582" y="16702"/>
                    <a:pt x="15611" y="16679"/>
                  </a:cubicBezTo>
                  <a:cubicBezTo>
                    <a:pt x="15633" y="16662"/>
                    <a:pt x="15665" y="16654"/>
                    <a:pt x="15733" y="16653"/>
                  </a:cubicBezTo>
                  <a:close/>
                  <a:moveTo>
                    <a:pt x="6967" y="16888"/>
                  </a:moveTo>
                  <a:cubicBezTo>
                    <a:pt x="6987" y="16892"/>
                    <a:pt x="7007" y="16918"/>
                    <a:pt x="7023" y="16959"/>
                  </a:cubicBezTo>
                  <a:cubicBezTo>
                    <a:pt x="7249" y="17532"/>
                    <a:pt x="7313" y="17654"/>
                    <a:pt x="7522" y="17899"/>
                  </a:cubicBezTo>
                  <a:cubicBezTo>
                    <a:pt x="7643" y="18041"/>
                    <a:pt x="7735" y="18168"/>
                    <a:pt x="7726" y="18181"/>
                  </a:cubicBezTo>
                  <a:cubicBezTo>
                    <a:pt x="7723" y="18186"/>
                    <a:pt x="7660" y="18192"/>
                    <a:pt x="7605" y="18198"/>
                  </a:cubicBezTo>
                  <a:cubicBezTo>
                    <a:pt x="7652" y="18198"/>
                    <a:pt x="7759" y="18194"/>
                    <a:pt x="7766" y="18196"/>
                  </a:cubicBezTo>
                  <a:cubicBezTo>
                    <a:pt x="7862" y="18231"/>
                    <a:pt x="7790" y="18257"/>
                    <a:pt x="7568" y="18278"/>
                  </a:cubicBezTo>
                  <a:cubicBezTo>
                    <a:pt x="7759" y="18278"/>
                    <a:pt x="7847" y="18292"/>
                    <a:pt x="7876" y="18325"/>
                  </a:cubicBezTo>
                  <a:cubicBezTo>
                    <a:pt x="7899" y="18350"/>
                    <a:pt x="7959" y="18376"/>
                    <a:pt x="8009" y="18381"/>
                  </a:cubicBezTo>
                  <a:cubicBezTo>
                    <a:pt x="8060" y="18387"/>
                    <a:pt x="8094" y="18405"/>
                    <a:pt x="8084" y="18422"/>
                  </a:cubicBezTo>
                  <a:cubicBezTo>
                    <a:pt x="8065" y="18457"/>
                    <a:pt x="7873" y="18457"/>
                    <a:pt x="7545" y="18421"/>
                  </a:cubicBezTo>
                  <a:cubicBezTo>
                    <a:pt x="7324" y="18397"/>
                    <a:pt x="7310" y="18400"/>
                    <a:pt x="6833" y="18598"/>
                  </a:cubicBezTo>
                  <a:cubicBezTo>
                    <a:pt x="6758" y="18630"/>
                    <a:pt x="6638" y="18677"/>
                    <a:pt x="6567" y="18705"/>
                  </a:cubicBezTo>
                  <a:lnTo>
                    <a:pt x="6439" y="18754"/>
                  </a:lnTo>
                  <a:lnTo>
                    <a:pt x="6439" y="18978"/>
                  </a:lnTo>
                  <a:cubicBezTo>
                    <a:pt x="6439" y="19101"/>
                    <a:pt x="6427" y="19207"/>
                    <a:pt x="6413" y="19214"/>
                  </a:cubicBezTo>
                  <a:cubicBezTo>
                    <a:pt x="6399" y="19221"/>
                    <a:pt x="6117" y="19186"/>
                    <a:pt x="5787" y="19139"/>
                  </a:cubicBezTo>
                  <a:cubicBezTo>
                    <a:pt x="5458" y="19091"/>
                    <a:pt x="5064" y="19035"/>
                    <a:pt x="4913" y="19015"/>
                  </a:cubicBezTo>
                  <a:cubicBezTo>
                    <a:pt x="4762" y="18994"/>
                    <a:pt x="4562" y="18964"/>
                    <a:pt x="4468" y="18948"/>
                  </a:cubicBezTo>
                  <a:cubicBezTo>
                    <a:pt x="4373" y="18932"/>
                    <a:pt x="4011" y="18882"/>
                    <a:pt x="3662" y="18836"/>
                  </a:cubicBezTo>
                  <a:cubicBezTo>
                    <a:pt x="2756" y="18717"/>
                    <a:pt x="2756" y="18717"/>
                    <a:pt x="2742" y="18650"/>
                  </a:cubicBezTo>
                  <a:cubicBezTo>
                    <a:pt x="2735" y="18618"/>
                    <a:pt x="2745" y="18577"/>
                    <a:pt x="2763" y="18560"/>
                  </a:cubicBezTo>
                  <a:cubicBezTo>
                    <a:pt x="2773" y="18550"/>
                    <a:pt x="2827" y="18541"/>
                    <a:pt x="2900" y="18531"/>
                  </a:cubicBezTo>
                  <a:cubicBezTo>
                    <a:pt x="2767" y="18532"/>
                    <a:pt x="2699" y="18523"/>
                    <a:pt x="2685" y="18502"/>
                  </a:cubicBezTo>
                  <a:cubicBezTo>
                    <a:pt x="2662" y="18467"/>
                    <a:pt x="2680" y="18431"/>
                    <a:pt x="2713" y="18423"/>
                  </a:cubicBezTo>
                  <a:cubicBezTo>
                    <a:pt x="2700" y="18399"/>
                    <a:pt x="2700" y="18363"/>
                    <a:pt x="2709" y="18308"/>
                  </a:cubicBezTo>
                  <a:cubicBezTo>
                    <a:pt x="2725" y="18205"/>
                    <a:pt x="2599" y="18252"/>
                    <a:pt x="4427" y="17656"/>
                  </a:cubicBezTo>
                  <a:cubicBezTo>
                    <a:pt x="4782" y="17541"/>
                    <a:pt x="5086" y="17455"/>
                    <a:pt x="5104" y="17465"/>
                  </a:cubicBezTo>
                  <a:cubicBezTo>
                    <a:pt x="5121" y="17475"/>
                    <a:pt x="5136" y="17545"/>
                    <a:pt x="5136" y="17620"/>
                  </a:cubicBezTo>
                  <a:lnTo>
                    <a:pt x="5136" y="17756"/>
                  </a:lnTo>
                  <a:lnTo>
                    <a:pt x="5471" y="17796"/>
                  </a:lnTo>
                  <a:cubicBezTo>
                    <a:pt x="5654" y="17818"/>
                    <a:pt x="5888" y="17849"/>
                    <a:pt x="5990" y="17865"/>
                  </a:cubicBezTo>
                  <a:cubicBezTo>
                    <a:pt x="6158" y="17892"/>
                    <a:pt x="6206" y="17886"/>
                    <a:pt x="6455" y="17798"/>
                  </a:cubicBezTo>
                  <a:cubicBezTo>
                    <a:pt x="6607" y="17744"/>
                    <a:pt x="6779" y="17679"/>
                    <a:pt x="6839" y="17653"/>
                  </a:cubicBezTo>
                  <a:lnTo>
                    <a:pt x="6948" y="17606"/>
                  </a:lnTo>
                  <a:lnTo>
                    <a:pt x="6928" y="17260"/>
                  </a:lnTo>
                  <a:cubicBezTo>
                    <a:pt x="6914" y="17017"/>
                    <a:pt x="6921" y="16907"/>
                    <a:pt x="6948" y="16891"/>
                  </a:cubicBezTo>
                  <a:cubicBezTo>
                    <a:pt x="6954" y="16888"/>
                    <a:pt x="6961" y="16887"/>
                    <a:pt x="6967" y="16888"/>
                  </a:cubicBezTo>
                  <a:close/>
                  <a:moveTo>
                    <a:pt x="14533" y="18159"/>
                  </a:moveTo>
                  <a:cubicBezTo>
                    <a:pt x="14656" y="18147"/>
                    <a:pt x="14667" y="18242"/>
                    <a:pt x="14667" y="18757"/>
                  </a:cubicBezTo>
                  <a:cubicBezTo>
                    <a:pt x="14667" y="19050"/>
                    <a:pt x="14658" y="19297"/>
                    <a:pt x="14649" y="19306"/>
                  </a:cubicBezTo>
                  <a:cubicBezTo>
                    <a:pt x="14640" y="19314"/>
                    <a:pt x="14538" y="19311"/>
                    <a:pt x="14421" y="19298"/>
                  </a:cubicBezTo>
                  <a:lnTo>
                    <a:pt x="14209" y="19275"/>
                  </a:lnTo>
                  <a:lnTo>
                    <a:pt x="13856" y="19495"/>
                  </a:lnTo>
                  <a:lnTo>
                    <a:pt x="13504" y="19716"/>
                  </a:lnTo>
                  <a:lnTo>
                    <a:pt x="13494" y="19961"/>
                  </a:lnTo>
                  <a:cubicBezTo>
                    <a:pt x="13489" y="20096"/>
                    <a:pt x="13468" y="20210"/>
                    <a:pt x="13449" y="20214"/>
                  </a:cubicBezTo>
                  <a:cubicBezTo>
                    <a:pt x="13430" y="20217"/>
                    <a:pt x="13276" y="20201"/>
                    <a:pt x="13106" y="20176"/>
                  </a:cubicBezTo>
                  <a:cubicBezTo>
                    <a:pt x="12105" y="20029"/>
                    <a:pt x="11402" y="19928"/>
                    <a:pt x="10673" y="19828"/>
                  </a:cubicBezTo>
                  <a:cubicBezTo>
                    <a:pt x="10220" y="19766"/>
                    <a:pt x="9711" y="19696"/>
                    <a:pt x="9542" y="19670"/>
                  </a:cubicBezTo>
                  <a:cubicBezTo>
                    <a:pt x="9372" y="19644"/>
                    <a:pt x="9148" y="19613"/>
                    <a:pt x="9044" y="19601"/>
                  </a:cubicBezTo>
                  <a:cubicBezTo>
                    <a:pt x="8680" y="19560"/>
                    <a:pt x="8701" y="19594"/>
                    <a:pt x="8701" y="19048"/>
                  </a:cubicBezTo>
                  <a:lnTo>
                    <a:pt x="8701" y="18570"/>
                  </a:lnTo>
                  <a:lnTo>
                    <a:pt x="8546" y="18549"/>
                  </a:lnTo>
                  <a:cubicBezTo>
                    <a:pt x="8461" y="18537"/>
                    <a:pt x="8383" y="18514"/>
                    <a:pt x="8373" y="18499"/>
                  </a:cubicBezTo>
                  <a:cubicBezTo>
                    <a:pt x="8336" y="18443"/>
                    <a:pt x="8468" y="18431"/>
                    <a:pt x="8729" y="18468"/>
                  </a:cubicBezTo>
                  <a:cubicBezTo>
                    <a:pt x="8874" y="18488"/>
                    <a:pt x="9393" y="18556"/>
                    <a:pt x="9883" y="18617"/>
                  </a:cubicBezTo>
                  <a:cubicBezTo>
                    <a:pt x="10716" y="18722"/>
                    <a:pt x="10800" y="18727"/>
                    <a:pt x="11136" y="18695"/>
                  </a:cubicBezTo>
                  <a:cubicBezTo>
                    <a:pt x="11889" y="18622"/>
                    <a:pt x="12123" y="18599"/>
                    <a:pt x="12489" y="18566"/>
                  </a:cubicBezTo>
                  <a:cubicBezTo>
                    <a:pt x="12696" y="18548"/>
                    <a:pt x="13086" y="18511"/>
                    <a:pt x="13354" y="18485"/>
                  </a:cubicBezTo>
                  <a:cubicBezTo>
                    <a:pt x="13622" y="18459"/>
                    <a:pt x="13861" y="18438"/>
                    <a:pt x="13887" y="18438"/>
                  </a:cubicBezTo>
                  <a:cubicBezTo>
                    <a:pt x="13912" y="18438"/>
                    <a:pt x="14033" y="18383"/>
                    <a:pt x="14154" y="18315"/>
                  </a:cubicBezTo>
                  <a:cubicBezTo>
                    <a:pt x="14275" y="18247"/>
                    <a:pt x="14418" y="18182"/>
                    <a:pt x="14472" y="18170"/>
                  </a:cubicBezTo>
                  <a:cubicBezTo>
                    <a:pt x="14495" y="18165"/>
                    <a:pt x="14515" y="18161"/>
                    <a:pt x="14533" y="18159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334" name="Shape 334"/>
            <p:cNvSpPr/>
            <p:nvPr/>
          </p:nvSpPr>
          <p:spPr>
            <a:xfrm>
              <a:off x="710904" y="220279"/>
              <a:ext cx="6212812" cy="63818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04" y="21600"/>
                  </a:moveTo>
                  <a:lnTo>
                    <a:pt x="0" y="1823"/>
                  </a:lnTo>
                  <a:lnTo>
                    <a:pt x="15806" y="0"/>
                  </a:lnTo>
                  <a:lnTo>
                    <a:pt x="21600" y="3419"/>
                  </a:lnTo>
                  <a:lnTo>
                    <a:pt x="21323" y="19835"/>
                  </a:lnTo>
                </a:path>
              </a:pathLst>
            </a:custGeom>
            <a:noFill/>
            <a:ln w="38100" cap="flat">
              <a:solidFill>
                <a:schemeClr val="accent5">
                  <a:hueOff val="-608019"/>
                  <a:satOff val="-16379"/>
                  <a:lumOff val="25127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C1C3CC"/>
                  </a:solidFill>
                </a:defRPr>
              </a:pPr>
              <a:endParaRPr/>
            </a:p>
          </p:txBody>
        </p:sp>
        <p:sp>
          <p:nvSpPr>
            <p:cNvPr id="335" name="Shape 335"/>
            <p:cNvSpPr/>
            <p:nvPr/>
          </p:nvSpPr>
          <p:spPr>
            <a:xfrm flipV="1">
              <a:off x="5253979" y="219203"/>
              <a:ext cx="1" cy="6949441"/>
            </a:xfrm>
            <a:prstGeom prst="line">
              <a:avLst/>
            </a:prstGeom>
            <a:noFill/>
            <a:ln w="38100" cap="flat">
              <a:solidFill>
                <a:schemeClr val="accent5">
                  <a:hueOff val="-608019"/>
                  <a:satOff val="-16379"/>
                  <a:lumOff val="25127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C1C3CC"/>
                  </a:solidFill>
                </a:defRPr>
              </a:pPr>
              <a:endParaRPr/>
            </a:p>
          </p:txBody>
        </p:sp>
        <p:sp>
          <p:nvSpPr>
            <p:cNvPr id="336" name="Shape 336"/>
            <p:cNvSpPr/>
            <p:nvPr/>
          </p:nvSpPr>
          <p:spPr>
            <a:xfrm flipH="1" flipV="1">
              <a:off x="717286" y="750130"/>
              <a:ext cx="2666836" cy="740619"/>
            </a:xfrm>
            <a:prstGeom prst="line">
              <a:avLst/>
            </a:prstGeom>
            <a:noFill/>
            <a:ln w="38100" cap="flat">
              <a:solidFill>
                <a:schemeClr val="accent5">
                  <a:hueOff val="-608019"/>
                  <a:satOff val="-16379"/>
                  <a:lumOff val="25127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C1C3CC"/>
                  </a:solidFill>
                </a:defRPr>
              </a:pPr>
              <a:endParaRPr/>
            </a:p>
          </p:txBody>
        </p:sp>
        <p:sp>
          <p:nvSpPr>
            <p:cNvPr id="337" name="Shape 337"/>
            <p:cNvSpPr/>
            <p:nvPr/>
          </p:nvSpPr>
          <p:spPr>
            <a:xfrm flipH="1">
              <a:off x="3379396" y="1239936"/>
              <a:ext cx="3526358" cy="250020"/>
            </a:xfrm>
            <a:prstGeom prst="line">
              <a:avLst/>
            </a:prstGeom>
            <a:noFill/>
            <a:ln w="38100" cap="flat">
              <a:solidFill>
                <a:schemeClr val="accent5">
                  <a:hueOff val="-608019"/>
                  <a:satOff val="-16379"/>
                  <a:lumOff val="25127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C1C3CC"/>
                  </a:solidFill>
                </a:defRPr>
              </a:pPr>
              <a:endParaRPr/>
            </a:p>
          </p:txBody>
        </p:sp>
        <p:sp>
          <p:nvSpPr>
            <p:cNvPr id="338" name="Shape 338"/>
            <p:cNvSpPr/>
            <p:nvPr/>
          </p:nvSpPr>
          <p:spPr>
            <a:xfrm>
              <a:off x="3395475" y="1486319"/>
              <a:ext cx="1" cy="915654"/>
            </a:xfrm>
            <a:prstGeom prst="line">
              <a:avLst/>
            </a:prstGeom>
            <a:noFill/>
            <a:ln w="38100" cap="flat">
              <a:solidFill>
                <a:schemeClr val="accent5">
                  <a:hueOff val="-608019"/>
                  <a:satOff val="-16379"/>
                  <a:lumOff val="25127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C1C3CC"/>
                  </a:solidFill>
                </a:defRPr>
              </a:pPr>
              <a:endParaRPr/>
            </a:p>
          </p:txBody>
        </p:sp>
        <p:sp>
          <p:nvSpPr>
            <p:cNvPr id="339" name="Shape 339"/>
            <p:cNvSpPr/>
            <p:nvPr/>
          </p:nvSpPr>
          <p:spPr>
            <a:xfrm flipH="1" flipV="1">
              <a:off x="1183303" y="6933293"/>
              <a:ext cx="1261348" cy="194570"/>
            </a:xfrm>
            <a:prstGeom prst="line">
              <a:avLst/>
            </a:prstGeom>
            <a:noFill/>
            <a:ln w="38100" cap="flat">
              <a:solidFill>
                <a:schemeClr val="accent5">
                  <a:hueOff val="-608019"/>
                  <a:satOff val="-16379"/>
                  <a:lumOff val="25127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C1C3CC"/>
                  </a:solidFill>
                </a:defRPr>
              </a:pPr>
              <a:endParaRPr/>
            </a:p>
          </p:txBody>
        </p:sp>
        <p:sp>
          <p:nvSpPr>
            <p:cNvPr id="340" name="Shape 340"/>
            <p:cNvSpPr/>
            <p:nvPr/>
          </p:nvSpPr>
          <p:spPr>
            <a:xfrm flipH="1" flipV="1">
              <a:off x="3186539" y="7229236"/>
              <a:ext cx="1650612" cy="269079"/>
            </a:xfrm>
            <a:prstGeom prst="line">
              <a:avLst/>
            </a:prstGeom>
            <a:noFill/>
            <a:ln w="38100" cap="flat">
              <a:solidFill>
                <a:schemeClr val="accent5">
                  <a:hueOff val="-608019"/>
                  <a:satOff val="-16379"/>
                  <a:lumOff val="25127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C1C3CC"/>
                  </a:solidFill>
                </a:defRPr>
              </a:pPr>
              <a:endParaRPr/>
            </a:p>
          </p:txBody>
        </p:sp>
        <p:sp>
          <p:nvSpPr>
            <p:cNvPr id="341" name="Shape 341"/>
            <p:cNvSpPr/>
            <p:nvPr/>
          </p:nvSpPr>
          <p:spPr>
            <a:xfrm flipH="1">
              <a:off x="1245337" y="6470802"/>
              <a:ext cx="775758" cy="285609"/>
            </a:xfrm>
            <a:prstGeom prst="line">
              <a:avLst/>
            </a:prstGeom>
            <a:noFill/>
            <a:ln w="38100" cap="flat">
              <a:solidFill>
                <a:schemeClr val="accent5">
                  <a:hueOff val="-608019"/>
                  <a:satOff val="-16379"/>
                  <a:lumOff val="25127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C1C3CC"/>
                  </a:solidFill>
                </a:defRPr>
              </a:pPr>
              <a:endParaRPr/>
            </a:p>
          </p:txBody>
        </p:sp>
        <p:sp>
          <p:nvSpPr>
            <p:cNvPr id="342" name="Shape 342"/>
            <p:cNvSpPr/>
            <p:nvPr/>
          </p:nvSpPr>
          <p:spPr>
            <a:xfrm flipH="1" flipV="1">
              <a:off x="5584540" y="6167688"/>
              <a:ext cx="993877" cy="112087"/>
            </a:xfrm>
            <a:prstGeom prst="line">
              <a:avLst/>
            </a:prstGeom>
            <a:noFill/>
            <a:ln w="38100" cap="flat">
              <a:solidFill>
                <a:schemeClr val="accent5">
                  <a:hueOff val="-608019"/>
                  <a:satOff val="-16379"/>
                  <a:lumOff val="25127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C1C3CC"/>
                  </a:solidFill>
                </a:defRPr>
              </a:pPr>
              <a:endParaRPr/>
            </a:p>
          </p:txBody>
        </p:sp>
      </p:grpSp>
      <p:sp>
        <p:nvSpPr>
          <p:cNvPr id="344" name="Shape 344"/>
          <p:cNvSpPr/>
          <p:nvPr/>
        </p:nvSpPr>
        <p:spPr>
          <a:xfrm flipH="1">
            <a:off x="14400707" y="-254902"/>
            <a:ext cx="1" cy="14314233"/>
          </a:xfrm>
          <a:prstGeom prst="line">
            <a:avLst/>
          </a:prstGeom>
          <a:ln w="12700">
            <a:solidFill>
              <a:srgbClr val="B2B9BD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45" name="Shape 345"/>
          <p:cNvSpPr/>
          <p:nvPr/>
        </p:nvSpPr>
        <p:spPr>
          <a:xfrm rot="5400000">
            <a:off x="14144189" y="6338454"/>
            <a:ext cx="513036" cy="513036"/>
          </a:xfrm>
          <a:prstGeom prst="ellipse">
            <a:avLst/>
          </a:prstGeom>
          <a:ln w="12700">
            <a:solidFill>
              <a:srgbClr val="B2B9BD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346" name="Shape 346"/>
          <p:cNvSpPr/>
          <p:nvPr/>
        </p:nvSpPr>
        <p:spPr>
          <a:xfrm rot="5400000">
            <a:off x="14307900" y="6502164"/>
            <a:ext cx="185614" cy="185615"/>
          </a:xfrm>
          <a:prstGeom prst="ellipse">
            <a:avLst/>
          </a:prstGeom>
          <a:solidFill>
            <a:srgbClr val="E84F6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347" name="Shape 347"/>
          <p:cNvSpPr/>
          <p:nvPr/>
        </p:nvSpPr>
        <p:spPr>
          <a:xfrm rot="5400000">
            <a:off x="14144189" y="3845573"/>
            <a:ext cx="513036" cy="513036"/>
          </a:xfrm>
          <a:prstGeom prst="ellipse">
            <a:avLst/>
          </a:prstGeom>
          <a:ln w="12700">
            <a:solidFill>
              <a:srgbClr val="B2B9BD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348" name="Shape 348"/>
          <p:cNvSpPr/>
          <p:nvPr/>
        </p:nvSpPr>
        <p:spPr>
          <a:xfrm rot="5400000">
            <a:off x="14307900" y="4009283"/>
            <a:ext cx="185614" cy="185614"/>
          </a:xfrm>
          <a:prstGeom prst="ellipse">
            <a:avLst/>
          </a:prstGeom>
          <a:solidFill>
            <a:srgbClr val="E84F6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349" name="Shape 349"/>
          <p:cNvSpPr/>
          <p:nvPr/>
        </p:nvSpPr>
        <p:spPr>
          <a:xfrm rot="5400000">
            <a:off x="14144189" y="8840355"/>
            <a:ext cx="513036" cy="513036"/>
          </a:xfrm>
          <a:prstGeom prst="ellipse">
            <a:avLst/>
          </a:prstGeom>
          <a:ln w="12700">
            <a:solidFill>
              <a:srgbClr val="B2B9BD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350" name="Shape 350"/>
          <p:cNvSpPr/>
          <p:nvPr/>
        </p:nvSpPr>
        <p:spPr>
          <a:xfrm rot="5400000">
            <a:off x="14307900" y="9004065"/>
            <a:ext cx="185614" cy="185615"/>
          </a:xfrm>
          <a:prstGeom prst="ellipse">
            <a:avLst/>
          </a:prstGeom>
          <a:solidFill>
            <a:srgbClr val="E84F6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351" name="Shape 351"/>
          <p:cNvSpPr/>
          <p:nvPr/>
        </p:nvSpPr>
        <p:spPr>
          <a:xfrm rot="5400000">
            <a:off x="14144189" y="11405755"/>
            <a:ext cx="513036" cy="513036"/>
          </a:xfrm>
          <a:prstGeom prst="ellipse">
            <a:avLst/>
          </a:prstGeom>
          <a:ln w="12700">
            <a:solidFill>
              <a:srgbClr val="B2B9BD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352" name="Shape 352"/>
          <p:cNvSpPr/>
          <p:nvPr/>
        </p:nvSpPr>
        <p:spPr>
          <a:xfrm rot="5400000">
            <a:off x="14307900" y="11569465"/>
            <a:ext cx="185614" cy="185615"/>
          </a:xfrm>
          <a:prstGeom prst="ellipse">
            <a:avLst/>
          </a:prstGeom>
          <a:solidFill>
            <a:srgbClr val="E84F6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353" name="Shape 353"/>
          <p:cNvSpPr/>
          <p:nvPr/>
        </p:nvSpPr>
        <p:spPr>
          <a:xfrm rot="5400000">
            <a:off x="14144189" y="5055754"/>
            <a:ext cx="513036" cy="513036"/>
          </a:xfrm>
          <a:prstGeom prst="ellipse">
            <a:avLst/>
          </a:prstGeom>
          <a:ln w="12700">
            <a:solidFill>
              <a:srgbClr val="B2B9BD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354" name="Shape 354"/>
          <p:cNvSpPr/>
          <p:nvPr/>
        </p:nvSpPr>
        <p:spPr>
          <a:xfrm rot="5400000">
            <a:off x="14307900" y="5219464"/>
            <a:ext cx="185614" cy="185615"/>
          </a:xfrm>
          <a:prstGeom prst="ellipse">
            <a:avLst/>
          </a:prstGeom>
          <a:solidFill>
            <a:srgbClr val="E84F6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355" name="Shape 355"/>
          <p:cNvSpPr/>
          <p:nvPr/>
        </p:nvSpPr>
        <p:spPr>
          <a:xfrm rot="5400000">
            <a:off x="14144189" y="7583055"/>
            <a:ext cx="513036" cy="513036"/>
          </a:xfrm>
          <a:prstGeom prst="ellipse">
            <a:avLst/>
          </a:prstGeom>
          <a:ln w="12700">
            <a:solidFill>
              <a:srgbClr val="B2B9BD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356" name="Shape 356"/>
          <p:cNvSpPr/>
          <p:nvPr/>
        </p:nvSpPr>
        <p:spPr>
          <a:xfrm rot="5400000">
            <a:off x="14307900" y="7746765"/>
            <a:ext cx="185614" cy="185615"/>
          </a:xfrm>
          <a:prstGeom prst="ellipse">
            <a:avLst/>
          </a:prstGeom>
          <a:solidFill>
            <a:srgbClr val="E84F6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357" name="Shape 357"/>
          <p:cNvSpPr/>
          <p:nvPr/>
        </p:nvSpPr>
        <p:spPr>
          <a:xfrm rot="5400000">
            <a:off x="14144189" y="10110355"/>
            <a:ext cx="513036" cy="513036"/>
          </a:xfrm>
          <a:prstGeom prst="ellipse">
            <a:avLst/>
          </a:prstGeom>
          <a:ln w="12700">
            <a:solidFill>
              <a:srgbClr val="B2B9BD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358" name="Shape 358"/>
          <p:cNvSpPr/>
          <p:nvPr/>
        </p:nvSpPr>
        <p:spPr>
          <a:xfrm rot="5400000">
            <a:off x="14307900" y="10274065"/>
            <a:ext cx="185614" cy="185615"/>
          </a:xfrm>
          <a:prstGeom prst="ellipse">
            <a:avLst/>
          </a:prstGeom>
          <a:solidFill>
            <a:srgbClr val="E84F6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pasted-image.png"/>
          <p:cNvPicPr>
            <a:picLocks noChangeAspect="1"/>
          </p:cNvPicPr>
          <p:nvPr/>
        </p:nvPicPr>
        <p:blipFill>
          <a:blip r:embed="rId2">
            <a:extLst/>
          </a:blip>
          <a:srcRect t="9943" b="7412"/>
          <a:stretch>
            <a:fillRect/>
          </a:stretch>
        </p:blipFill>
        <p:spPr>
          <a:xfrm>
            <a:off x="-1859534" y="18057"/>
            <a:ext cx="28636203" cy="13679848"/>
          </a:xfrm>
          <a:prstGeom prst="rect">
            <a:avLst/>
          </a:prstGeom>
          <a:ln w="12700">
            <a:miter lim="400000"/>
          </a:ln>
        </p:spPr>
      </p:pic>
      <p:sp>
        <p:nvSpPr>
          <p:cNvPr id="361" name="Shape 361"/>
          <p:cNvSpPr/>
          <p:nvPr/>
        </p:nvSpPr>
        <p:spPr>
          <a:xfrm>
            <a:off x="7924079" y="2540084"/>
            <a:ext cx="7677151" cy="2718473"/>
          </a:xfrm>
          <a:prstGeom prst="rect">
            <a:avLst/>
          </a:prstGeom>
          <a:solidFill>
            <a:srgbClr val="E84F6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362" name="Shape 362"/>
          <p:cNvSpPr/>
          <p:nvPr/>
        </p:nvSpPr>
        <p:spPr>
          <a:xfrm>
            <a:off x="9150364" y="3073014"/>
            <a:ext cx="15091663" cy="294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8500">
                <a:solidFill>
                  <a:srgbClr val="FFFFFF"/>
                </a:solidFill>
                <a:latin typeface="Soleto Medium"/>
                <a:ea typeface="Soleto Medium"/>
                <a:cs typeface="Soleto Medium"/>
                <a:sym typeface="Soleto Medium"/>
              </a:defRPr>
            </a:pPr>
            <a:r>
              <a:rPr>
                <a:latin typeface="Soleto Light"/>
                <a:ea typeface="Soleto Light"/>
                <a:cs typeface="Soleto Light"/>
                <a:sym typeface="Soleto Light"/>
              </a:rPr>
              <a:t>ta-</a:t>
            </a:r>
            <a:r>
              <a:t>DAAA!!</a:t>
            </a:r>
            <a:endParaRPr>
              <a:latin typeface="Soleto Light"/>
              <a:ea typeface="Soleto Light"/>
              <a:cs typeface="Soleto Light"/>
              <a:sym typeface="Soleto Light"/>
            </a:endParaRPr>
          </a:p>
        </p:txBody>
      </p:sp>
      <p:sp>
        <p:nvSpPr>
          <p:cNvPr id="363" name="Shape 363"/>
          <p:cNvSpPr/>
          <p:nvPr/>
        </p:nvSpPr>
        <p:spPr>
          <a:xfrm>
            <a:off x="-23177" y="-22348"/>
            <a:ext cx="5982639" cy="2718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  <a:lnTo>
                  <a:pt x="50" y="0"/>
                </a:lnTo>
                <a:lnTo>
                  <a:pt x="0" y="21600"/>
                </a:lnTo>
                <a:close/>
              </a:path>
            </a:pathLst>
          </a:custGeom>
          <a:gradFill>
            <a:gsLst>
              <a:gs pos="17144">
                <a:srgbClr val="E84F60"/>
              </a:gs>
              <a:gs pos="99234">
                <a:srgbClr val="B172B3"/>
              </a:gs>
            </a:gsLst>
            <a:path>
              <a:fillToRect l="50000" t="-467" r="50000" b="100467"/>
            </a:path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pic>
        <p:nvPicPr>
          <p:cNvPr id="364" name="Logo-HighFidelity-Line-light-gray.png"/>
          <p:cNvPicPr>
            <a:picLocks noChangeAspect="1"/>
          </p:cNvPicPr>
          <p:nvPr/>
        </p:nvPicPr>
        <p:blipFill>
          <a:blip r:embed="rId3">
            <a:extLst/>
          </a:blip>
          <a:srcRect r="73588"/>
          <a:stretch>
            <a:fillRect/>
          </a:stretch>
        </p:blipFill>
        <p:spPr>
          <a:xfrm>
            <a:off x="677831" y="-167650"/>
            <a:ext cx="1143516" cy="21648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7314" y="-1401813"/>
            <a:ext cx="24538628" cy="16219660"/>
          </a:xfrm>
          <a:prstGeom prst="rect">
            <a:avLst/>
          </a:prstGeom>
          <a:ln w="12700">
            <a:miter lim="400000"/>
          </a:ln>
        </p:spPr>
      </p:pic>
      <p:sp>
        <p:nvSpPr>
          <p:cNvPr id="367" name="Shape 367"/>
          <p:cNvSpPr/>
          <p:nvPr/>
        </p:nvSpPr>
        <p:spPr>
          <a:xfrm>
            <a:off x="4707777" y="1040254"/>
            <a:ext cx="11512133" cy="1920060"/>
          </a:xfrm>
          <a:prstGeom prst="rect">
            <a:avLst/>
          </a:prstGeom>
          <a:solidFill>
            <a:srgbClr val="E84F6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368" name="Shape 368"/>
          <p:cNvSpPr/>
          <p:nvPr/>
        </p:nvSpPr>
        <p:spPr>
          <a:xfrm>
            <a:off x="5067494" y="1073241"/>
            <a:ext cx="15091663" cy="294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8500">
                <a:solidFill>
                  <a:srgbClr val="FFFFFF"/>
                </a:solidFill>
                <a:latin typeface="Soleto Medium"/>
                <a:ea typeface="Soleto Medium"/>
                <a:cs typeface="Soleto Medium"/>
                <a:sym typeface="Soleto Medium"/>
              </a:defRPr>
            </a:pPr>
            <a:r>
              <a:rPr>
                <a:latin typeface="Soleto Light"/>
                <a:ea typeface="Soleto Light"/>
                <a:cs typeface="Soleto Light"/>
                <a:sym typeface="Soleto Light"/>
              </a:rPr>
              <a:t>Instantly</a:t>
            </a:r>
            <a:r>
              <a:rPr>
                <a:latin typeface="Soleto Bold"/>
                <a:ea typeface="Soleto Bold"/>
                <a:cs typeface="Soleto Bold"/>
                <a:sym typeface="Soleto Bold"/>
              </a:rPr>
              <a:t> </a:t>
            </a:r>
            <a:r>
              <a:t>shareable</a:t>
            </a:r>
            <a:endParaRPr>
              <a:latin typeface="Soleto Light"/>
              <a:ea typeface="Soleto Light"/>
              <a:cs typeface="Soleto Light"/>
              <a:sym typeface="Soleto Light"/>
            </a:endParaRPr>
          </a:p>
        </p:txBody>
      </p:sp>
      <p:grpSp>
        <p:nvGrpSpPr>
          <p:cNvPr id="371" name="Group 371"/>
          <p:cNvGrpSpPr/>
          <p:nvPr/>
        </p:nvGrpSpPr>
        <p:grpSpPr>
          <a:xfrm>
            <a:off x="14306687" y="2706732"/>
            <a:ext cx="9322895" cy="5223581"/>
            <a:chOff x="0" y="0"/>
            <a:chExt cx="9322893" cy="5223580"/>
          </a:xfrm>
        </p:grpSpPr>
        <p:sp>
          <p:nvSpPr>
            <p:cNvPr id="369" name="Shape 369"/>
            <p:cNvSpPr/>
            <p:nvPr/>
          </p:nvSpPr>
          <p:spPr>
            <a:xfrm>
              <a:off x="0" y="0"/>
              <a:ext cx="9322894" cy="5223581"/>
            </a:xfrm>
            <a:prstGeom prst="roundRect">
              <a:avLst>
                <a:gd name="adj" fmla="val 4655"/>
              </a:avLst>
            </a:prstGeom>
            <a:solidFill>
              <a:srgbClr val="FFFFFF"/>
            </a:solidFill>
            <a:ln w="25400" cap="flat">
              <a:solidFill>
                <a:srgbClr val="B4B4B4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C1C3CC"/>
                  </a:solidFill>
                </a:defRPr>
              </a:pPr>
              <a:endParaRPr/>
            </a:p>
          </p:txBody>
        </p:sp>
        <p:pic>
          <p:nvPicPr>
            <p:cNvPr id="370" name="pasted-imag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29962" y="178587"/>
              <a:ext cx="8862970" cy="48664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72" name="Shape 372"/>
          <p:cNvSpPr/>
          <p:nvPr/>
        </p:nvSpPr>
        <p:spPr>
          <a:xfrm>
            <a:off x="-23177" y="-22348"/>
            <a:ext cx="5982639" cy="2718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  <a:lnTo>
                  <a:pt x="50" y="0"/>
                </a:lnTo>
                <a:lnTo>
                  <a:pt x="0" y="21600"/>
                </a:lnTo>
                <a:close/>
              </a:path>
            </a:pathLst>
          </a:custGeom>
          <a:gradFill>
            <a:gsLst>
              <a:gs pos="17144">
                <a:srgbClr val="E84F60"/>
              </a:gs>
              <a:gs pos="99234">
                <a:srgbClr val="B172B3"/>
              </a:gs>
            </a:gsLst>
            <a:path>
              <a:fillToRect l="50000" t="-467" r="50000" b="100467"/>
            </a:path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pic>
        <p:nvPicPr>
          <p:cNvPr id="373" name="Logo-HighFidelity-Line-light-gray.png"/>
          <p:cNvPicPr>
            <a:picLocks noChangeAspect="1"/>
          </p:cNvPicPr>
          <p:nvPr/>
        </p:nvPicPr>
        <p:blipFill>
          <a:blip r:embed="rId4">
            <a:extLst/>
          </a:blip>
          <a:srcRect r="73588"/>
          <a:stretch>
            <a:fillRect/>
          </a:stretch>
        </p:blipFill>
        <p:spPr>
          <a:xfrm>
            <a:off x="677831" y="-167650"/>
            <a:ext cx="1143516" cy="21648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Shape 375"/>
          <p:cNvSpPr/>
          <p:nvPr/>
        </p:nvSpPr>
        <p:spPr>
          <a:xfrm>
            <a:off x="5825452" y="8090722"/>
            <a:ext cx="14556110" cy="1"/>
          </a:xfrm>
          <a:prstGeom prst="line">
            <a:avLst/>
          </a:prstGeom>
          <a:ln w="12700">
            <a:solidFill>
              <a:srgbClr val="B2B9BD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76" name="Shape 376"/>
          <p:cNvSpPr/>
          <p:nvPr/>
        </p:nvSpPr>
        <p:spPr>
          <a:xfrm>
            <a:off x="10737812" y="6566100"/>
            <a:ext cx="239268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300" cap="all">
                <a:solidFill>
                  <a:srgbClr val="B172B3"/>
                </a:solidFill>
                <a:latin typeface="Soleto Bold"/>
                <a:ea typeface="Soleto Bold"/>
                <a:cs typeface="Soleto Bold"/>
                <a:sym typeface="Soleto Bold"/>
              </a:defRPr>
            </a:lvl1pPr>
          </a:lstStyle>
          <a:p>
            <a:r>
              <a:t>START BUILDING</a:t>
            </a:r>
          </a:p>
        </p:txBody>
      </p:sp>
      <p:sp>
        <p:nvSpPr>
          <p:cNvPr id="377" name="Shape 377"/>
          <p:cNvSpPr/>
          <p:nvPr/>
        </p:nvSpPr>
        <p:spPr>
          <a:xfrm>
            <a:off x="7731277" y="6566100"/>
            <a:ext cx="1776350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300" cap="all">
                <a:solidFill>
                  <a:srgbClr val="1DB5ED"/>
                </a:solidFill>
                <a:latin typeface="Soleto Bold"/>
                <a:ea typeface="Soleto Bold"/>
                <a:cs typeface="Soleto Bold"/>
                <a:sym typeface="Soleto Bold"/>
              </a:defRPr>
            </a:lvl1pPr>
          </a:lstStyle>
          <a:p>
            <a:r>
              <a:t>Your Home</a:t>
            </a:r>
          </a:p>
        </p:txBody>
      </p:sp>
      <p:sp>
        <p:nvSpPr>
          <p:cNvPr id="378" name="Shape 378"/>
          <p:cNvSpPr/>
          <p:nvPr/>
        </p:nvSpPr>
        <p:spPr>
          <a:xfrm>
            <a:off x="4842732" y="6566100"/>
            <a:ext cx="1000240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300" cap="all">
                <a:solidFill>
                  <a:srgbClr val="E84F60"/>
                </a:solidFill>
                <a:latin typeface="Soleto Bold"/>
                <a:ea typeface="Soleto Bold"/>
                <a:cs typeface="Soleto Bold"/>
                <a:sym typeface="Soleto Bold"/>
              </a:defRPr>
            </a:lvl1pPr>
          </a:lstStyle>
          <a:p>
            <a:r>
              <a:t>START</a:t>
            </a:r>
          </a:p>
        </p:txBody>
      </p:sp>
      <p:sp>
        <p:nvSpPr>
          <p:cNvPr id="379" name="Shape 379"/>
          <p:cNvSpPr/>
          <p:nvPr/>
        </p:nvSpPr>
        <p:spPr>
          <a:xfrm>
            <a:off x="4000276" y="9300906"/>
            <a:ext cx="2685152" cy="1849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2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Start sandbox </a:t>
            </a:r>
            <a:br/>
            <a:r>
              <a:t>&amp; open interface</a:t>
            </a:r>
          </a:p>
          <a:p>
            <a:pPr algn="l">
              <a:defRPr sz="22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endParaRPr/>
          </a:p>
          <a:p>
            <a:pPr algn="l">
              <a:lnSpc>
                <a:spcPct val="120000"/>
              </a:lnSpc>
              <a:defRPr sz="1900">
                <a:solidFill>
                  <a:srgbClr val="4A504F"/>
                </a:solidFill>
                <a:latin typeface="Quadon"/>
                <a:ea typeface="Quadon"/>
                <a:cs typeface="Quadon"/>
                <a:sym typeface="Quadon"/>
              </a:defRPr>
            </a:pPr>
            <a:endParaRPr/>
          </a:p>
        </p:txBody>
      </p:sp>
      <p:grpSp>
        <p:nvGrpSpPr>
          <p:cNvPr id="382" name="Group 382"/>
          <p:cNvGrpSpPr/>
          <p:nvPr/>
        </p:nvGrpSpPr>
        <p:grpSpPr>
          <a:xfrm>
            <a:off x="4615017" y="7381403"/>
            <a:ext cx="1455670" cy="1455670"/>
            <a:chOff x="0" y="0"/>
            <a:chExt cx="1455668" cy="1455668"/>
          </a:xfrm>
        </p:grpSpPr>
        <p:sp>
          <p:nvSpPr>
            <p:cNvPr id="380" name="Shape 380"/>
            <p:cNvSpPr/>
            <p:nvPr/>
          </p:nvSpPr>
          <p:spPr>
            <a:xfrm rot="5400000">
              <a:off x="-1" y="-1"/>
              <a:ext cx="1455670" cy="1455670"/>
            </a:xfrm>
            <a:prstGeom prst="ellipse">
              <a:avLst/>
            </a:prstGeom>
            <a:noFill/>
            <a:ln w="12700" cap="flat">
              <a:solidFill>
                <a:srgbClr val="B2B9B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C1C3CC"/>
                  </a:solidFill>
                </a:defRPr>
              </a:pPr>
              <a:endParaRPr/>
            </a:p>
          </p:txBody>
        </p:sp>
        <p:sp>
          <p:nvSpPr>
            <p:cNvPr id="381" name="Shape 381"/>
            <p:cNvSpPr/>
            <p:nvPr/>
          </p:nvSpPr>
          <p:spPr>
            <a:xfrm rot="5400000">
              <a:off x="464508" y="464505"/>
              <a:ext cx="526654" cy="526654"/>
            </a:xfrm>
            <a:prstGeom prst="ellipse">
              <a:avLst/>
            </a:prstGeom>
            <a:solidFill>
              <a:srgbClr val="A2A1A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C1C3CC"/>
                  </a:solidFill>
                </a:defRPr>
              </a:pPr>
              <a:endParaRPr/>
            </a:p>
          </p:txBody>
        </p:sp>
      </p:grpSp>
      <p:grpSp>
        <p:nvGrpSpPr>
          <p:cNvPr id="385" name="Group 385"/>
          <p:cNvGrpSpPr/>
          <p:nvPr/>
        </p:nvGrpSpPr>
        <p:grpSpPr>
          <a:xfrm>
            <a:off x="6824413" y="7567380"/>
            <a:ext cx="224311" cy="1046684"/>
            <a:chOff x="0" y="0"/>
            <a:chExt cx="224310" cy="1046683"/>
          </a:xfrm>
        </p:grpSpPr>
        <p:sp>
          <p:nvSpPr>
            <p:cNvPr id="383" name="Shape 383"/>
            <p:cNvSpPr/>
            <p:nvPr/>
          </p:nvSpPr>
          <p:spPr>
            <a:xfrm flipV="1">
              <a:off x="0" y="532162"/>
              <a:ext cx="224311" cy="514522"/>
            </a:xfrm>
            <a:prstGeom prst="line">
              <a:avLst/>
            </a:prstGeom>
            <a:noFill/>
            <a:ln w="12700" cap="flat">
              <a:solidFill>
                <a:srgbClr val="A2A1A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84" name="Shape 384"/>
            <p:cNvSpPr/>
            <p:nvPr/>
          </p:nvSpPr>
          <p:spPr>
            <a:xfrm flipH="1" flipV="1">
              <a:off x="6688" y="-1"/>
              <a:ext cx="210934" cy="537822"/>
            </a:xfrm>
            <a:prstGeom prst="line">
              <a:avLst/>
            </a:prstGeom>
            <a:noFill/>
            <a:ln w="12700" cap="flat">
              <a:solidFill>
                <a:srgbClr val="A2A1A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grpSp>
        <p:nvGrpSpPr>
          <p:cNvPr id="388" name="Group 388"/>
          <p:cNvGrpSpPr/>
          <p:nvPr/>
        </p:nvGrpSpPr>
        <p:grpSpPr>
          <a:xfrm>
            <a:off x="7891617" y="7381404"/>
            <a:ext cx="1455670" cy="1455670"/>
            <a:chOff x="0" y="0"/>
            <a:chExt cx="1455668" cy="1455668"/>
          </a:xfrm>
        </p:grpSpPr>
        <p:sp>
          <p:nvSpPr>
            <p:cNvPr id="386" name="Shape 386"/>
            <p:cNvSpPr/>
            <p:nvPr/>
          </p:nvSpPr>
          <p:spPr>
            <a:xfrm rot="5400000">
              <a:off x="-1" y="-1"/>
              <a:ext cx="1455670" cy="1455670"/>
            </a:xfrm>
            <a:prstGeom prst="ellipse">
              <a:avLst/>
            </a:prstGeom>
            <a:noFill/>
            <a:ln w="12700" cap="flat">
              <a:solidFill>
                <a:srgbClr val="B2B9B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C1C3CC"/>
                  </a:solidFill>
                </a:defRPr>
              </a:pPr>
              <a:endParaRPr/>
            </a:p>
          </p:txBody>
        </p:sp>
        <p:sp>
          <p:nvSpPr>
            <p:cNvPr id="387" name="Shape 387"/>
            <p:cNvSpPr/>
            <p:nvPr/>
          </p:nvSpPr>
          <p:spPr>
            <a:xfrm rot="5400000">
              <a:off x="464508" y="464505"/>
              <a:ext cx="526654" cy="526654"/>
            </a:xfrm>
            <a:prstGeom prst="ellipse">
              <a:avLst/>
            </a:prstGeom>
            <a:solidFill>
              <a:srgbClr val="A2A1A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C1C3CC"/>
                  </a:solidFill>
                </a:defRPr>
              </a:pPr>
              <a:endParaRPr/>
            </a:p>
          </p:txBody>
        </p:sp>
      </p:grpSp>
      <p:sp>
        <p:nvSpPr>
          <p:cNvPr id="389" name="Shape 389"/>
          <p:cNvSpPr/>
          <p:nvPr/>
        </p:nvSpPr>
        <p:spPr>
          <a:xfrm>
            <a:off x="7535883" y="9264810"/>
            <a:ext cx="2483743" cy="1849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2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Set your settings to your liking</a:t>
            </a:r>
          </a:p>
          <a:p>
            <a:pPr algn="l">
              <a:lnSpc>
                <a:spcPct val="120000"/>
              </a:lnSpc>
              <a:defRPr sz="1900">
                <a:solidFill>
                  <a:srgbClr val="4A504F"/>
                </a:solidFill>
                <a:latin typeface="Quadon"/>
                <a:ea typeface="Quadon"/>
                <a:cs typeface="Quadon"/>
                <a:sym typeface="Quadon"/>
              </a:defRPr>
            </a:pPr>
            <a:endParaRPr/>
          </a:p>
        </p:txBody>
      </p:sp>
      <p:grpSp>
        <p:nvGrpSpPr>
          <p:cNvPr id="392" name="Group 392"/>
          <p:cNvGrpSpPr/>
          <p:nvPr/>
        </p:nvGrpSpPr>
        <p:grpSpPr>
          <a:xfrm>
            <a:off x="11206317" y="7381404"/>
            <a:ext cx="1455670" cy="1455670"/>
            <a:chOff x="0" y="0"/>
            <a:chExt cx="1455668" cy="1455668"/>
          </a:xfrm>
        </p:grpSpPr>
        <p:sp>
          <p:nvSpPr>
            <p:cNvPr id="390" name="Shape 390"/>
            <p:cNvSpPr/>
            <p:nvPr/>
          </p:nvSpPr>
          <p:spPr>
            <a:xfrm rot="5400000">
              <a:off x="-1" y="-1"/>
              <a:ext cx="1455670" cy="1455670"/>
            </a:xfrm>
            <a:prstGeom prst="ellipse">
              <a:avLst/>
            </a:prstGeom>
            <a:noFill/>
            <a:ln w="12700" cap="flat">
              <a:solidFill>
                <a:srgbClr val="B2B9B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C1C3CC"/>
                  </a:solidFill>
                </a:defRPr>
              </a:pPr>
              <a:endParaRPr/>
            </a:p>
          </p:txBody>
        </p:sp>
        <p:sp>
          <p:nvSpPr>
            <p:cNvPr id="391" name="Shape 391"/>
            <p:cNvSpPr/>
            <p:nvPr/>
          </p:nvSpPr>
          <p:spPr>
            <a:xfrm rot="5400000">
              <a:off x="464508" y="464505"/>
              <a:ext cx="526654" cy="526654"/>
            </a:xfrm>
            <a:prstGeom prst="ellipse">
              <a:avLst/>
            </a:prstGeom>
            <a:solidFill>
              <a:srgbClr val="A2A1A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C1C3CC"/>
                  </a:solidFill>
                </a:defRPr>
              </a:pPr>
              <a:endParaRPr/>
            </a:p>
          </p:txBody>
        </p:sp>
      </p:grpSp>
      <p:grpSp>
        <p:nvGrpSpPr>
          <p:cNvPr id="395" name="Group 395"/>
          <p:cNvGrpSpPr/>
          <p:nvPr/>
        </p:nvGrpSpPr>
        <p:grpSpPr>
          <a:xfrm>
            <a:off x="13491914" y="7567380"/>
            <a:ext cx="224311" cy="1046684"/>
            <a:chOff x="0" y="0"/>
            <a:chExt cx="224310" cy="1046683"/>
          </a:xfrm>
        </p:grpSpPr>
        <p:sp>
          <p:nvSpPr>
            <p:cNvPr id="393" name="Shape 393"/>
            <p:cNvSpPr/>
            <p:nvPr/>
          </p:nvSpPr>
          <p:spPr>
            <a:xfrm flipV="1">
              <a:off x="0" y="532162"/>
              <a:ext cx="224311" cy="514522"/>
            </a:xfrm>
            <a:prstGeom prst="line">
              <a:avLst/>
            </a:prstGeom>
            <a:noFill/>
            <a:ln w="12700" cap="flat">
              <a:solidFill>
                <a:srgbClr val="A2A1A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94" name="Shape 394"/>
            <p:cNvSpPr/>
            <p:nvPr/>
          </p:nvSpPr>
          <p:spPr>
            <a:xfrm flipH="1" flipV="1">
              <a:off x="6688" y="-1"/>
              <a:ext cx="210934" cy="537822"/>
            </a:xfrm>
            <a:prstGeom prst="line">
              <a:avLst/>
            </a:prstGeom>
            <a:noFill/>
            <a:ln w="12700" cap="flat">
              <a:solidFill>
                <a:srgbClr val="A2A1A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grpSp>
        <p:nvGrpSpPr>
          <p:cNvPr id="398" name="Group 398"/>
          <p:cNvGrpSpPr/>
          <p:nvPr/>
        </p:nvGrpSpPr>
        <p:grpSpPr>
          <a:xfrm>
            <a:off x="10151813" y="7567380"/>
            <a:ext cx="224311" cy="1046684"/>
            <a:chOff x="0" y="0"/>
            <a:chExt cx="224310" cy="1046683"/>
          </a:xfrm>
        </p:grpSpPr>
        <p:sp>
          <p:nvSpPr>
            <p:cNvPr id="396" name="Shape 396"/>
            <p:cNvSpPr/>
            <p:nvPr/>
          </p:nvSpPr>
          <p:spPr>
            <a:xfrm flipV="1">
              <a:off x="0" y="532162"/>
              <a:ext cx="224311" cy="514522"/>
            </a:xfrm>
            <a:prstGeom prst="line">
              <a:avLst/>
            </a:prstGeom>
            <a:noFill/>
            <a:ln w="12700" cap="flat">
              <a:solidFill>
                <a:srgbClr val="A2A1A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97" name="Shape 397"/>
            <p:cNvSpPr/>
            <p:nvPr/>
          </p:nvSpPr>
          <p:spPr>
            <a:xfrm flipH="1" flipV="1">
              <a:off x="6688" y="-1"/>
              <a:ext cx="210934" cy="537822"/>
            </a:xfrm>
            <a:prstGeom prst="line">
              <a:avLst/>
            </a:prstGeom>
            <a:noFill/>
            <a:ln w="12700" cap="flat">
              <a:solidFill>
                <a:srgbClr val="A2A1A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399" name="Shape 399"/>
          <p:cNvSpPr/>
          <p:nvPr/>
        </p:nvSpPr>
        <p:spPr>
          <a:xfrm>
            <a:off x="10692281" y="9262806"/>
            <a:ext cx="2483743" cy="1849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2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Furnish your place with cool stuff </a:t>
            </a:r>
          </a:p>
          <a:p>
            <a:pPr algn="l">
              <a:lnSpc>
                <a:spcPct val="120000"/>
              </a:lnSpc>
              <a:defRPr sz="1900">
                <a:solidFill>
                  <a:srgbClr val="4A504F"/>
                </a:solidFill>
                <a:latin typeface="Quadon"/>
                <a:ea typeface="Quadon"/>
                <a:cs typeface="Quadon"/>
                <a:sym typeface="Quadon"/>
              </a:defRPr>
            </a:pPr>
            <a:endParaRPr/>
          </a:p>
        </p:txBody>
      </p:sp>
      <p:grpSp>
        <p:nvGrpSpPr>
          <p:cNvPr id="402" name="Group 402"/>
          <p:cNvGrpSpPr/>
          <p:nvPr/>
        </p:nvGrpSpPr>
        <p:grpSpPr>
          <a:xfrm>
            <a:off x="14648017" y="7381404"/>
            <a:ext cx="1455670" cy="1455670"/>
            <a:chOff x="0" y="0"/>
            <a:chExt cx="1455668" cy="1455668"/>
          </a:xfrm>
        </p:grpSpPr>
        <p:sp>
          <p:nvSpPr>
            <p:cNvPr id="400" name="Shape 400"/>
            <p:cNvSpPr/>
            <p:nvPr/>
          </p:nvSpPr>
          <p:spPr>
            <a:xfrm rot="5400000">
              <a:off x="-1" y="-1"/>
              <a:ext cx="1455670" cy="1455670"/>
            </a:xfrm>
            <a:prstGeom prst="ellipse">
              <a:avLst/>
            </a:prstGeom>
            <a:noFill/>
            <a:ln w="12700" cap="flat">
              <a:solidFill>
                <a:srgbClr val="B2B9B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C1C3CC"/>
                  </a:solidFill>
                </a:defRPr>
              </a:pPr>
              <a:endParaRPr/>
            </a:p>
          </p:txBody>
        </p:sp>
        <p:sp>
          <p:nvSpPr>
            <p:cNvPr id="401" name="Shape 401"/>
            <p:cNvSpPr/>
            <p:nvPr/>
          </p:nvSpPr>
          <p:spPr>
            <a:xfrm rot="5400000">
              <a:off x="464508" y="464505"/>
              <a:ext cx="526654" cy="526654"/>
            </a:xfrm>
            <a:prstGeom prst="ellipse">
              <a:avLst/>
            </a:prstGeom>
            <a:solidFill>
              <a:srgbClr val="A2A1A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C1C3CC"/>
                  </a:solidFill>
                </a:defRPr>
              </a:pPr>
              <a:endParaRPr/>
            </a:p>
          </p:txBody>
        </p:sp>
      </p:grpSp>
      <p:grpSp>
        <p:nvGrpSpPr>
          <p:cNvPr id="405" name="Group 405"/>
          <p:cNvGrpSpPr/>
          <p:nvPr/>
        </p:nvGrpSpPr>
        <p:grpSpPr>
          <a:xfrm>
            <a:off x="16901997" y="7548864"/>
            <a:ext cx="224311" cy="1046685"/>
            <a:chOff x="0" y="0"/>
            <a:chExt cx="224310" cy="1046683"/>
          </a:xfrm>
        </p:grpSpPr>
        <p:sp>
          <p:nvSpPr>
            <p:cNvPr id="403" name="Shape 403"/>
            <p:cNvSpPr/>
            <p:nvPr/>
          </p:nvSpPr>
          <p:spPr>
            <a:xfrm flipV="1">
              <a:off x="0" y="532162"/>
              <a:ext cx="224311" cy="514522"/>
            </a:xfrm>
            <a:prstGeom prst="line">
              <a:avLst/>
            </a:prstGeom>
            <a:noFill/>
            <a:ln w="12700" cap="flat">
              <a:solidFill>
                <a:srgbClr val="A2A1A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404" name="Shape 404"/>
            <p:cNvSpPr/>
            <p:nvPr/>
          </p:nvSpPr>
          <p:spPr>
            <a:xfrm flipH="1" flipV="1">
              <a:off x="6688" y="-1"/>
              <a:ext cx="210934" cy="537822"/>
            </a:xfrm>
            <a:prstGeom prst="line">
              <a:avLst/>
            </a:prstGeom>
            <a:noFill/>
            <a:ln w="12700" cap="flat">
              <a:solidFill>
                <a:srgbClr val="A2A1A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406" name="Shape 406"/>
          <p:cNvSpPr/>
          <p:nvPr/>
        </p:nvSpPr>
        <p:spPr>
          <a:xfrm>
            <a:off x="13947876" y="6566100"/>
            <a:ext cx="2855952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300" cap="all">
                <a:solidFill>
                  <a:srgbClr val="1FC6A6"/>
                </a:solidFill>
                <a:latin typeface="Soleto Bold"/>
                <a:ea typeface="Soleto Bold"/>
                <a:cs typeface="Soleto Bold"/>
                <a:sym typeface="Soleto Bold"/>
              </a:defRPr>
            </a:lvl1pPr>
          </a:lstStyle>
          <a:p>
            <a:r>
              <a:t>Share  your home</a:t>
            </a:r>
          </a:p>
        </p:txBody>
      </p:sp>
      <p:sp>
        <p:nvSpPr>
          <p:cNvPr id="407" name="Shape 407"/>
          <p:cNvSpPr/>
          <p:nvPr/>
        </p:nvSpPr>
        <p:spPr>
          <a:xfrm>
            <a:off x="14133980" y="9264810"/>
            <a:ext cx="2483743" cy="1849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2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right click tray to invite friends</a:t>
            </a:r>
          </a:p>
          <a:p>
            <a:pPr algn="l">
              <a:lnSpc>
                <a:spcPct val="120000"/>
              </a:lnSpc>
              <a:defRPr sz="1900">
                <a:solidFill>
                  <a:srgbClr val="4A504F"/>
                </a:solidFill>
                <a:latin typeface="Quadon"/>
                <a:ea typeface="Quadon"/>
                <a:cs typeface="Quadon"/>
                <a:sym typeface="Quadon"/>
              </a:defRPr>
            </a:pPr>
            <a:endParaRPr/>
          </a:p>
        </p:txBody>
      </p:sp>
      <p:grpSp>
        <p:nvGrpSpPr>
          <p:cNvPr id="410" name="Group 410"/>
          <p:cNvGrpSpPr/>
          <p:nvPr/>
        </p:nvGrpSpPr>
        <p:grpSpPr>
          <a:xfrm>
            <a:off x="17924617" y="7362888"/>
            <a:ext cx="1455670" cy="1455670"/>
            <a:chOff x="0" y="0"/>
            <a:chExt cx="1455668" cy="1455668"/>
          </a:xfrm>
        </p:grpSpPr>
        <p:sp>
          <p:nvSpPr>
            <p:cNvPr id="408" name="Shape 408"/>
            <p:cNvSpPr/>
            <p:nvPr/>
          </p:nvSpPr>
          <p:spPr>
            <a:xfrm rot="5400000">
              <a:off x="-1" y="-1"/>
              <a:ext cx="1455670" cy="1455670"/>
            </a:xfrm>
            <a:prstGeom prst="ellipse">
              <a:avLst/>
            </a:prstGeom>
            <a:noFill/>
            <a:ln w="12700" cap="flat">
              <a:solidFill>
                <a:srgbClr val="B2B9B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C1C3CC"/>
                  </a:solidFill>
                </a:defRPr>
              </a:pPr>
              <a:endParaRPr/>
            </a:p>
          </p:txBody>
        </p:sp>
        <p:sp>
          <p:nvSpPr>
            <p:cNvPr id="409" name="Shape 409"/>
            <p:cNvSpPr/>
            <p:nvPr/>
          </p:nvSpPr>
          <p:spPr>
            <a:xfrm rot="5400000">
              <a:off x="464508" y="464505"/>
              <a:ext cx="526654" cy="526654"/>
            </a:xfrm>
            <a:prstGeom prst="ellipse">
              <a:avLst/>
            </a:prstGeom>
            <a:solidFill>
              <a:srgbClr val="A2A1A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C1C3CC"/>
                  </a:solidFill>
                </a:defRPr>
              </a:pPr>
              <a:endParaRPr/>
            </a:p>
          </p:txBody>
        </p:sp>
      </p:grpSp>
      <p:grpSp>
        <p:nvGrpSpPr>
          <p:cNvPr id="413" name="Group 413"/>
          <p:cNvGrpSpPr/>
          <p:nvPr/>
        </p:nvGrpSpPr>
        <p:grpSpPr>
          <a:xfrm>
            <a:off x="20159412" y="7548864"/>
            <a:ext cx="224312" cy="1046685"/>
            <a:chOff x="0" y="0"/>
            <a:chExt cx="224310" cy="1046683"/>
          </a:xfrm>
        </p:grpSpPr>
        <p:sp>
          <p:nvSpPr>
            <p:cNvPr id="411" name="Shape 411"/>
            <p:cNvSpPr/>
            <p:nvPr/>
          </p:nvSpPr>
          <p:spPr>
            <a:xfrm flipV="1">
              <a:off x="0" y="532162"/>
              <a:ext cx="224311" cy="514522"/>
            </a:xfrm>
            <a:prstGeom prst="line">
              <a:avLst/>
            </a:prstGeom>
            <a:noFill/>
            <a:ln w="12700" cap="flat">
              <a:solidFill>
                <a:srgbClr val="A2A1A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412" name="Shape 412"/>
            <p:cNvSpPr/>
            <p:nvPr/>
          </p:nvSpPr>
          <p:spPr>
            <a:xfrm flipH="1" flipV="1">
              <a:off x="6688" y="-1"/>
              <a:ext cx="210934" cy="537822"/>
            </a:xfrm>
            <a:prstGeom prst="line">
              <a:avLst/>
            </a:prstGeom>
            <a:noFill/>
            <a:ln w="12700" cap="flat">
              <a:solidFill>
                <a:srgbClr val="A2A1A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414" name="Shape 414"/>
          <p:cNvSpPr/>
          <p:nvPr/>
        </p:nvSpPr>
        <p:spPr>
          <a:xfrm>
            <a:off x="17957063" y="6566100"/>
            <a:ext cx="139077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300" cap="all">
                <a:solidFill>
                  <a:srgbClr val="F39622"/>
                </a:solidFill>
                <a:latin typeface="Soleto Bold"/>
                <a:ea typeface="Soleto Bold"/>
                <a:cs typeface="Soleto Bold"/>
                <a:sym typeface="Soleto Bold"/>
              </a:defRPr>
            </a:lvl1pPr>
          </a:lstStyle>
          <a:p>
            <a:r>
              <a:t>Explore</a:t>
            </a:r>
          </a:p>
        </p:txBody>
      </p:sp>
      <p:sp>
        <p:nvSpPr>
          <p:cNvPr id="415" name="Shape 415"/>
          <p:cNvSpPr/>
          <p:nvPr/>
        </p:nvSpPr>
        <p:spPr>
          <a:xfrm>
            <a:off x="17410580" y="9239410"/>
            <a:ext cx="2483743" cy="1849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200" cap="all">
                <a:solidFill>
                  <a:srgbClr val="4A504F"/>
                </a:solidFill>
                <a:latin typeface="Soleto Bold"/>
                <a:ea typeface="Soleto Bold"/>
                <a:cs typeface="Soleto Bold"/>
                <a:sym typeface="Soleto Bold"/>
              </a:defRPr>
            </a:pPr>
            <a:r>
              <a:t>Click ‘GO TO’ TO EXPLORE NEW WORLDS</a:t>
            </a:r>
          </a:p>
          <a:p>
            <a:pPr algn="l">
              <a:lnSpc>
                <a:spcPct val="120000"/>
              </a:lnSpc>
              <a:defRPr sz="1900">
                <a:solidFill>
                  <a:srgbClr val="4A504F"/>
                </a:solidFill>
                <a:latin typeface="Quadon"/>
                <a:ea typeface="Quadon"/>
                <a:cs typeface="Quadon"/>
                <a:sym typeface="Quadon"/>
              </a:defRPr>
            </a:pPr>
            <a:endParaRPr/>
          </a:p>
        </p:txBody>
      </p:sp>
      <p:sp>
        <p:nvSpPr>
          <p:cNvPr id="416" name="Shape 416"/>
          <p:cNvSpPr/>
          <p:nvPr/>
        </p:nvSpPr>
        <p:spPr>
          <a:xfrm>
            <a:off x="3107274" y="3104238"/>
            <a:ext cx="1990953" cy="546101"/>
          </a:xfrm>
          <a:prstGeom prst="rect">
            <a:avLst/>
          </a:prstGeom>
          <a:solidFill>
            <a:srgbClr val="E84F6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C1C3CC"/>
                </a:solidFill>
              </a:defRPr>
            </a:pPr>
            <a:endParaRPr/>
          </a:p>
        </p:txBody>
      </p:sp>
      <p:sp>
        <p:nvSpPr>
          <p:cNvPr id="417" name="Shape 417"/>
          <p:cNvSpPr/>
          <p:nvPr/>
        </p:nvSpPr>
        <p:spPr>
          <a:xfrm>
            <a:off x="3356714" y="3102234"/>
            <a:ext cx="1492073" cy="54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700">
                <a:solidFill>
                  <a:srgbClr val="FDFCFF"/>
                </a:solidFill>
                <a:latin typeface="Soleto Light"/>
                <a:ea typeface="Soleto Light"/>
                <a:cs typeface="Soleto Light"/>
                <a:sym typeface="Soleto Light"/>
              </a:defRPr>
            </a:lvl1pPr>
          </a:lstStyle>
          <a:p>
            <a:r>
              <a:t>PIPELINE</a:t>
            </a:r>
          </a:p>
        </p:txBody>
      </p:sp>
      <p:sp>
        <p:nvSpPr>
          <p:cNvPr id="418" name="Shape 418"/>
          <p:cNvSpPr/>
          <p:nvPr/>
        </p:nvSpPr>
        <p:spPr>
          <a:xfrm>
            <a:off x="2942266" y="3898740"/>
            <a:ext cx="16988773" cy="212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8500">
                <a:solidFill>
                  <a:srgbClr val="4A504F"/>
                </a:solidFill>
                <a:latin typeface="Soleto Medium"/>
                <a:ea typeface="Soleto Medium"/>
                <a:cs typeface="Soleto Medium"/>
                <a:sym typeface="Soleto Medium"/>
              </a:defRPr>
            </a:pPr>
            <a:r>
              <a:t>Getting Started </a:t>
            </a:r>
            <a:r>
              <a:rPr>
                <a:latin typeface="Soleto Light"/>
                <a:ea typeface="Soleto Light"/>
                <a:cs typeface="Soleto Light"/>
                <a:sym typeface="Soleto Light"/>
              </a:rPr>
              <a:t>in High Fidelity</a:t>
            </a:r>
          </a:p>
        </p:txBody>
      </p: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Shape 420"/>
          <p:cNvSpPr/>
          <p:nvPr/>
        </p:nvSpPr>
        <p:spPr>
          <a:xfrm>
            <a:off x="8814777" y="5183116"/>
            <a:ext cx="18603837" cy="3898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9200" baseline="-5434">
                <a:solidFill>
                  <a:srgbClr val="FEFDFF"/>
                </a:solidFill>
                <a:latin typeface="Soleto Medium"/>
                <a:ea typeface="Soleto Medium"/>
                <a:cs typeface="Soleto Medium"/>
                <a:sym typeface="Soleto Medium"/>
              </a:defRPr>
            </a:pPr>
            <a:r>
              <a:t>Thank You!</a:t>
            </a:r>
          </a:p>
          <a:p>
            <a:pPr algn="l">
              <a:defRPr sz="9200" baseline="3260">
                <a:solidFill>
                  <a:srgbClr val="FEFDFF"/>
                </a:solidFill>
                <a:latin typeface="Soleto Medium"/>
                <a:ea typeface="Soleto Medium"/>
                <a:cs typeface="Soleto Medium"/>
                <a:sym typeface="Soleto Medium"/>
              </a:defRPr>
            </a:pPr>
            <a:endParaRPr/>
          </a:p>
        </p:txBody>
      </p:sp>
      <p:sp>
        <p:nvSpPr>
          <p:cNvPr id="421" name="Shape 421"/>
          <p:cNvSpPr/>
          <p:nvPr/>
        </p:nvSpPr>
        <p:spPr>
          <a:xfrm>
            <a:off x="16695311" y="10592198"/>
            <a:ext cx="6152592" cy="251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r">
              <a:defRPr>
                <a:latin typeface="Soleto"/>
                <a:ea typeface="Soleto"/>
                <a:cs typeface="Soleto"/>
                <a:sym typeface="Soleto"/>
              </a:defRPr>
            </a:pPr>
            <a:r>
              <a:t>Jazmin Cano</a:t>
            </a:r>
          </a:p>
          <a:p>
            <a:pPr algn="r">
              <a:defRPr i="1">
                <a:latin typeface="Quadon Light"/>
                <a:ea typeface="Quadon Light"/>
                <a:cs typeface="Quadon Light"/>
                <a:sym typeface="Quadon Light"/>
              </a:defRPr>
            </a:pPr>
            <a:r>
              <a:t>Marketing &amp; Event Coordinator</a:t>
            </a:r>
          </a:p>
          <a:p>
            <a:pPr algn="r">
              <a:defRPr i="1">
                <a:latin typeface="Quadon Light"/>
                <a:ea typeface="Quadon Light"/>
                <a:cs typeface="Quadon Light"/>
                <a:sym typeface="Quadon Light"/>
              </a:defRPr>
            </a:pPr>
            <a:endParaRPr/>
          </a:p>
          <a:p>
            <a:pPr algn="r">
              <a:defRPr sz="2700">
                <a:latin typeface="Soleto"/>
                <a:ea typeface="Soleto"/>
                <a:cs typeface="Soleto"/>
                <a:sym typeface="Soleto"/>
              </a:defRPr>
            </a:pPr>
            <a:r>
              <a:t>HIGH FIDELITY</a:t>
            </a:r>
          </a:p>
        </p:txBody>
      </p:sp>
      <p:sp>
        <p:nvSpPr>
          <p:cNvPr id="422" name="Shape 422"/>
          <p:cNvSpPr/>
          <p:nvPr/>
        </p:nvSpPr>
        <p:spPr>
          <a:xfrm>
            <a:off x="18408560" y="11929991"/>
            <a:ext cx="4435005" cy="1"/>
          </a:xfrm>
          <a:prstGeom prst="line">
            <a:avLst/>
          </a:prstGeom>
          <a:ln w="12700">
            <a:solidFill>
              <a:srgbClr val="B2B9BD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23" name="Shape 423"/>
          <p:cNvSpPr/>
          <p:nvPr/>
        </p:nvSpPr>
        <p:spPr>
          <a:xfrm>
            <a:off x="18408560" y="11929991"/>
            <a:ext cx="4435005" cy="1"/>
          </a:xfrm>
          <a:prstGeom prst="line">
            <a:avLst/>
          </a:prstGeom>
          <a:ln w="12700">
            <a:solidFill>
              <a:srgbClr val="B2B9BD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" name="YouTube-Channel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944648" y="5401"/>
            <a:ext cx="29143105" cy="16392998"/>
          </a:xfrm>
          <a:prstGeom prst="rect">
            <a:avLst/>
          </a:prstGeom>
          <a:ln w="12700">
            <a:miter lim="400000"/>
          </a:ln>
        </p:spPr>
      </p:pic>
      <p:sp>
        <p:nvSpPr>
          <p:cNvPr id="426" name="Shape 426"/>
          <p:cNvSpPr/>
          <p:nvPr/>
        </p:nvSpPr>
        <p:spPr>
          <a:xfrm>
            <a:off x="2361067" y="1498326"/>
            <a:ext cx="9138645" cy="117135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500">
                <a:solidFill>
                  <a:srgbClr val="FFFFFF"/>
                </a:solidFill>
                <a:latin typeface="Soleto Medium"/>
                <a:ea typeface="Soleto Medium"/>
                <a:cs typeface="Soleto Medium"/>
                <a:sym typeface="Soleto Medium"/>
              </a:defRPr>
            </a:pPr>
            <a:r>
              <a:t>Links </a:t>
            </a:r>
            <a:r>
              <a:rPr>
                <a:latin typeface="Soleto Light"/>
                <a:ea typeface="Soleto Light"/>
                <a:cs typeface="Soleto Light"/>
                <a:sym typeface="Soleto Light"/>
              </a:rPr>
              <a:t>and </a:t>
            </a:r>
            <a:r>
              <a:t>Resources</a:t>
            </a:r>
          </a:p>
          <a:p>
            <a:pPr lvl="7" algn="l">
              <a:lnSpc>
                <a:spcPct val="120000"/>
              </a:lnSpc>
              <a:defRPr sz="3600">
                <a:solidFill>
                  <a:srgbClr val="FFFFFF"/>
                </a:solidFill>
                <a:latin typeface="Quadon"/>
                <a:ea typeface="Quadon"/>
                <a:cs typeface="Quadon"/>
                <a:sym typeface="Quadon"/>
              </a:defRPr>
            </a:pPr>
            <a:endParaRPr/>
          </a:p>
          <a:p>
            <a:pPr lvl="7" algn="l">
              <a:lnSpc>
                <a:spcPct val="120000"/>
              </a:lnSpc>
              <a:defRPr sz="3600">
                <a:solidFill>
                  <a:srgbClr val="FFFFFF"/>
                </a:solidFill>
                <a:latin typeface="Quadon"/>
                <a:ea typeface="Quadon"/>
                <a:cs typeface="Quadon"/>
                <a:sym typeface="Quadon"/>
              </a:defRPr>
            </a:pPr>
            <a:r>
              <a:rPr>
                <a:solidFill>
                  <a:srgbClr val="1DB5ED"/>
                </a:solidFill>
              </a:rPr>
              <a:t>highfidelity.com</a:t>
            </a:r>
            <a:r>
              <a:rPr b="1"/>
              <a:t>/download</a:t>
            </a:r>
          </a:p>
          <a:p>
            <a:pPr lvl="7" algn="l">
              <a:lnSpc>
                <a:spcPct val="120000"/>
              </a:lnSpc>
              <a:defRPr sz="3600">
                <a:solidFill>
                  <a:srgbClr val="FFFFFF"/>
                </a:solidFill>
                <a:latin typeface="Quadon"/>
                <a:ea typeface="Quadon"/>
                <a:cs typeface="Quadon"/>
                <a:sym typeface="Quadon"/>
              </a:defRPr>
            </a:pPr>
            <a:r>
              <a:rPr>
                <a:solidFill>
                  <a:srgbClr val="1DB5ED"/>
                </a:solidFill>
              </a:rPr>
              <a:t>highfidelity.com</a:t>
            </a:r>
            <a:r>
              <a:rPr b="1"/>
              <a:t>/docs</a:t>
            </a:r>
          </a:p>
          <a:p>
            <a:pPr lvl="7" algn="l">
              <a:lnSpc>
                <a:spcPct val="120000"/>
              </a:lnSpc>
              <a:defRPr sz="3600">
                <a:solidFill>
                  <a:srgbClr val="FFFFFF"/>
                </a:solidFill>
                <a:latin typeface="Quadon"/>
                <a:ea typeface="Quadon"/>
                <a:cs typeface="Quadon"/>
                <a:sym typeface="Quadon"/>
              </a:defRPr>
            </a:pPr>
            <a:endParaRPr b="1"/>
          </a:p>
          <a:p>
            <a:pPr lvl="7" algn="l">
              <a:defRPr sz="3600">
                <a:solidFill>
                  <a:srgbClr val="FFFFFF"/>
                </a:solidFill>
                <a:latin typeface="Quadon"/>
                <a:ea typeface="Quadon"/>
                <a:cs typeface="Quadon"/>
                <a:sym typeface="Quadon"/>
              </a:defRPr>
            </a:pPr>
            <a:endParaRPr b="1"/>
          </a:p>
          <a:p>
            <a:pPr lvl="7" algn="l">
              <a:defRPr sz="3600">
                <a:solidFill>
                  <a:srgbClr val="FFFFFF"/>
                </a:solidFill>
                <a:latin typeface="Quadon"/>
                <a:ea typeface="Quadon"/>
                <a:cs typeface="Quadon"/>
                <a:sym typeface="Quadon"/>
              </a:defRPr>
            </a:pPr>
            <a:endParaRPr b="1"/>
          </a:p>
          <a:p>
            <a:pPr lvl="7" algn="l">
              <a:defRPr sz="3600">
                <a:solidFill>
                  <a:srgbClr val="FFFFFF"/>
                </a:solidFill>
                <a:latin typeface="Quadon"/>
                <a:ea typeface="Quadon"/>
                <a:cs typeface="Quadon"/>
                <a:sym typeface="Quadon"/>
              </a:defRPr>
            </a:pPr>
            <a:endParaRPr b="1"/>
          </a:p>
          <a:p>
            <a:pPr lvl="7" algn="l">
              <a:defRPr sz="3600">
                <a:solidFill>
                  <a:srgbClr val="FFFFFF"/>
                </a:solidFill>
                <a:latin typeface="Quadon"/>
                <a:ea typeface="Quadon"/>
                <a:cs typeface="Quadon"/>
                <a:sym typeface="Quadon"/>
              </a:defRPr>
            </a:pPr>
            <a:endParaRPr b="1"/>
          </a:p>
          <a:p>
            <a:pPr lvl="7" algn="l">
              <a:defRPr sz="3600">
                <a:solidFill>
                  <a:srgbClr val="FFFFFF"/>
                </a:solidFill>
                <a:latin typeface="Quadon"/>
                <a:ea typeface="Quadon"/>
                <a:cs typeface="Quadon"/>
                <a:sym typeface="Quadon"/>
              </a:defRPr>
            </a:pPr>
            <a:endParaRPr b="1"/>
          </a:p>
          <a:p>
            <a:pPr lvl="7" algn="l">
              <a:defRPr sz="3600">
                <a:solidFill>
                  <a:srgbClr val="FFFFFF"/>
                </a:solidFill>
                <a:latin typeface="Quadon"/>
                <a:ea typeface="Quadon"/>
                <a:cs typeface="Quadon"/>
                <a:sym typeface="Quadon"/>
              </a:defRPr>
            </a:pPr>
            <a:endParaRPr b="1"/>
          </a:p>
          <a:p>
            <a:pPr lvl="7" algn="l">
              <a:defRPr sz="3600">
                <a:solidFill>
                  <a:srgbClr val="FFFFFF"/>
                </a:solidFill>
                <a:latin typeface="Quadon"/>
                <a:ea typeface="Quadon"/>
                <a:cs typeface="Quadon"/>
                <a:sym typeface="Quadon"/>
              </a:defRPr>
            </a:pPr>
            <a:endParaRPr b="1"/>
          </a:p>
          <a:p>
            <a:pPr lvl="7" algn="l">
              <a:defRPr sz="3600">
                <a:solidFill>
                  <a:srgbClr val="FFFFFF"/>
                </a:solidFill>
                <a:latin typeface="Quadon"/>
                <a:ea typeface="Quadon"/>
                <a:cs typeface="Quadon"/>
                <a:sym typeface="Quadon"/>
              </a:defRPr>
            </a:pPr>
            <a:endParaRPr b="1"/>
          </a:p>
          <a:p>
            <a:pPr lvl="7" algn="l">
              <a:defRPr sz="3600">
                <a:solidFill>
                  <a:srgbClr val="FFFFFF"/>
                </a:solidFill>
                <a:latin typeface="Quadon"/>
                <a:ea typeface="Quadon"/>
                <a:cs typeface="Quadon"/>
                <a:sym typeface="Quadon"/>
              </a:defRPr>
            </a:pPr>
            <a:endParaRPr b="1"/>
          </a:p>
          <a:p>
            <a:pPr lvl="7" algn="l">
              <a:defRPr sz="3600">
                <a:solidFill>
                  <a:srgbClr val="FFFFFF"/>
                </a:solidFill>
                <a:latin typeface="Quadon"/>
                <a:ea typeface="Quadon"/>
                <a:cs typeface="Quadon"/>
                <a:sym typeface="Quadon"/>
              </a:defRPr>
            </a:pPr>
            <a:endParaRPr b="1"/>
          </a:p>
          <a:p>
            <a:pPr lvl="7" algn="l">
              <a:defRPr sz="3600">
                <a:solidFill>
                  <a:srgbClr val="FFFFFF"/>
                </a:solidFill>
                <a:latin typeface="Quadon"/>
                <a:ea typeface="Quadon"/>
                <a:cs typeface="Quadon"/>
                <a:sym typeface="Quadon"/>
              </a:defRPr>
            </a:pPr>
            <a:endParaRPr b="1"/>
          </a:p>
          <a:p>
            <a:pPr lvl="7" algn="l">
              <a:defRPr sz="3600">
                <a:solidFill>
                  <a:srgbClr val="FFFFFF"/>
                </a:solidFill>
                <a:latin typeface="Quadon"/>
                <a:ea typeface="Quadon"/>
                <a:cs typeface="Quadon"/>
                <a:sym typeface="Quadon"/>
              </a:defRPr>
            </a:pPr>
            <a:endParaRPr b="1"/>
          </a:p>
          <a:p>
            <a:pPr lvl="7" algn="l">
              <a:defRPr sz="3600">
                <a:solidFill>
                  <a:srgbClr val="FFFFFF"/>
                </a:solidFill>
                <a:latin typeface="Quadon"/>
                <a:ea typeface="Quadon"/>
                <a:cs typeface="Quadon"/>
                <a:sym typeface="Quadon"/>
              </a:defRPr>
            </a:pPr>
            <a:r>
              <a:t>Jazmin@highfidelity.io</a:t>
            </a:r>
          </a:p>
        </p:txBody>
      </p:sp>
      <p:pic>
        <p:nvPicPr>
          <p:cNvPr id="427" name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62173" y="3471460"/>
            <a:ext cx="465253" cy="465253"/>
          </a:xfrm>
          <a:prstGeom prst="rect">
            <a:avLst/>
          </a:prstGeom>
          <a:ln w="12700">
            <a:miter lim="400000"/>
          </a:ln>
        </p:spPr>
      </p:pic>
      <p:pic>
        <p:nvPicPr>
          <p:cNvPr id="428" name="pasted-image.tif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954000" y="4169692"/>
            <a:ext cx="1230799" cy="390386"/>
          </a:xfrm>
          <a:prstGeom prst="rect">
            <a:avLst/>
          </a:prstGeom>
          <a:ln w="12700">
            <a:miter lim="400000"/>
          </a:ln>
        </p:spPr>
      </p:pic>
      <p:pic>
        <p:nvPicPr>
          <p:cNvPr id="429" name="Logo-HighFidelity-Line-light-gray.png"/>
          <p:cNvPicPr>
            <a:picLocks noChangeAspect="1"/>
          </p:cNvPicPr>
          <p:nvPr/>
        </p:nvPicPr>
        <p:blipFill>
          <a:blip r:embed="rId5">
            <a:extLst/>
          </a:blip>
          <a:srcRect r="73731" b="19663"/>
          <a:stretch>
            <a:fillRect/>
          </a:stretch>
        </p:blipFill>
        <p:spPr>
          <a:xfrm>
            <a:off x="3046421" y="3739718"/>
            <a:ext cx="570591" cy="872507"/>
          </a:xfrm>
          <a:prstGeom prst="rect">
            <a:avLst/>
          </a:prstGeom>
          <a:ln w="12700">
            <a:miter lim="400000"/>
          </a:ln>
        </p:spPr>
      </p:pic>
      <p:pic>
        <p:nvPicPr>
          <p:cNvPr id="430" name="Logo-HighFidelity-Line-light-gray.png"/>
          <p:cNvPicPr>
            <a:picLocks noChangeAspect="1"/>
          </p:cNvPicPr>
          <p:nvPr/>
        </p:nvPicPr>
        <p:blipFill>
          <a:blip r:embed="rId5">
            <a:extLst/>
          </a:blip>
          <a:srcRect r="73731" b="19663"/>
          <a:stretch>
            <a:fillRect/>
          </a:stretch>
        </p:blipFill>
        <p:spPr>
          <a:xfrm>
            <a:off x="3059121" y="3053918"/>
            <a:ext cx="570591" cy="872507"/>
          </a:xfrm>
          <a:prstGeom prst="rect">
            <a:avLst/>
          </a:prstGeom>
          <a:ln w="12700">
            <a:miter lim="400000"/>
          </a:ln>
        </p:spPr>
      </p:pic>
      <p:sp>
        <p:nvSpPr>
          <p:cNvPr id="431" name="Shape 431"/>
          <p:cNvSpPr/>
          <p:nvPr/>
        </p:nvSpPr>
        <p:spPr>
          <a:xfrm>
            <a:off x="12664437" y="3343751"/>
            <a:ext cx="8324698" cy="1344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7" algn="l">
              <a:lnSpc>
                <a:spcPct val="120000"/>
              </a:lnSpc>
              <a:defRPr sz="3600">
                <a:solidFill>
                  <a:srgbClr val="FFFFFF"/>
                </a:solidFill>
                <a:latin typeface="Quadon"/>
                <a:ea typeface="Quadon"/>
                <a:cs typeface="Quadon"/>
                <a:sym typeface="Quadon"/>
              </a:defRPr>
            </a:pPr>
            <a:r>
              <a:rPr>
                <a:solidFill>
                  <a:srgbClr val="1DB5ED"/>
                </a:solidFill>
              </a:rPr>
              <a:t>twitter.com</a:t>
            </a:r>
            <a:r>
              <a:rPr b="1"/>
              <a:t>/highfidelityinc</a:t>
            </a:r>
          </a:p>
          <a:p>
            <a:pPr lvl="7" algn="l">
              <a:lnSpc>
                <a:spcPct val="120000"/>
              </a:lnSpc>
              <a:defRPr sz="3600">
                <a:solidFill>
                  <a:srgbClr val="FFFFFF"/>
                </a:solidFill>
                <a:latin typeface="Quadon"/>
                <a:ea typeface="Quadon"/>
                <a:cs typeface="Quadon"/>
                <a:sym typeface="Quadon"/>
              </a:defRPr>
            </a:pPr>
            <a:r>
              <a:rPr>
                <a:solidFill>
                  <a:srgbClr val="1DB5ED"/>
                </a:solidFill>
              </a:rPr>
              <a:t>facebook.com</a:t>
            </a:r>
            <a:r>
              <a:rPr b="1"/>
              <a:t>/highfidelityinc</a:t>
            </a: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Showroom">
  <a:themeElements>
    <a:clrScheme name="Showroom">
      <a:dk1>
        <a:srgbClr val="535353"/>
      </a:dk1>
      <a:lt1>
        <a:srgbClr val="340053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Proxima Nova Light"/>
        <a:ea typeface="Proxima Nova Light"/>
        <a:cs typeface="Proxima Nova Light"/>
      </a:majorFont>
      <a:minorFont>
        <a:latin typeface="Proxima Nova Semibold"/>
        <a:ea typeface="Proxima Nova Semibold"/>
        <a:cs typeface="Proxima Nova Semibold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C1C3CC"/>
            </a:solidFill>
            <a:effectLst/>
            <a:uFillTx/>
            <a:latin typeface="Proxima Nova"/>
            <a:ea typeface="Proxima Nova"/>
            <a:cs typeface="Proxima Nova"/>
            <a:sym typeface="Proxima Nov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535353"/>
            </a:solidFill>
            <a:effectLst/>
            <a:uFillTx/>
            <a:latin typeface="Proxima Nova"/>
            <a:ea typeface="Proxima Nova"/>
            <a:cs typeface="Proxima Nova"/>
            <a:sym typeface="Proxima Nov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howroom">
  <a:themeElements>
    <a:clrScheme name="Showroom">
      <a:dk1>
        <a:srgbClr val="000000"/>
      </a:dk1>
      <a:lt1>
        <a:srgbClr val="FFFFFF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Proxima Nova Light"/>
        <a:ea typeface="Proxima Nova Light"/>
        <a:cs typeface="Proxima Nova Light"/>
      </a:majorFont>
      <a:minorFont>
        <a:latin typeface="Proxima Nova Semibold"/>
        <a:ea typeface="Proxima Nova Semibold"/>
        <a:cs typeface="Proxima Nova Semibold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C1C3CC"/>
            </a:solidFill>
            <a:effectLst/>
            <a:uFillTx/>
            <a:latin typeface="Proxima Nova"/>
            <a:ea typeface="Proxima Nova"/>
            <a:cs typeface="Proxima Nova"/>
            <a:sym typeface="Proxima Nov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535353"/>
            </a:solidFill>
            <a:effectLst/>
            <a:uFillTx/>
            <a:latin typeface="Proxima Nova"/>
            <a:ea typeface="Proxima Nova"/>
            <a:cs typeface="Proxima Nova"/>
            <a:sym typeface="Proxima Nov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320</Words>
  <Application>Microsoft Macintosh PowerPoint</Application>
  <PresentationFormat>Custom</PresentationFormat>
  <Paragraphs>142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3" baseType="lpstr">
      <vt:lpstr>Helvetica</vt:lpstr>
      <vt:lpstr>Helvetica Neue</vt:lpstr>
      <vt:lpstr>Lucida Grande</vt:lpstr>
      <vt:lpstr>Proxima Nova</vt:lpstr>
      <vt:lpstr>Proxima Nova Light</vt:lpstr>
      <vt:lpstr>Proxima Nova Semibold</vt:lpstr>
      <vt:lpstr>Quadon</vt:lpstr>
      <vt:lpstr>Quadon Light</vt:lpstr>
      <vt:lpstr>Soleto</vt:lpstr>
      <vt:lpstr>Soleto Bold</vt:lpstr>
      <vt:lpstr>Soleto Italic</vt:lpstr>
      <vt:lpstr>Soleto Light</vt:lpstr>
      <vt:lpstr>Soleto Medium</vt:lpstr>
      <vt:lpstr>Showroom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alan@highfidelity.com</cp:lastModifiedBy>
  <cp:revision>1</cp:revision>
  <dcterms:modified xsi:type="dcterms:W3CDTF">2016-07-27T00:53:51Z</dcterms:modified>
</cp:coreProperties>
</file>