
<file path=[Content_Types].xml><?xml version="1.0" encoding="utf-8"?>
<Types xmlns="http://schemas.openxmlformats.org/package/2006/content-types">
  <Default Extension="xml" ContentType="application/xml"/>
  <Default Extension="mp4" ContentType="video/mp4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</p:sldMasterIdLst>
  <p:notesMasterIdLst>
    <p:notesMasterId r:id="rId12"/>
  </p:notesMasterIdLst>
  <p:sldIdLst>
    <p:sldId id="256" r:id="rId2"/>
    <p:sldId id="257" r:id="rId3"/>
    <p:sldId id="260" r:id="rId4"/>
    <p:sldId id="259" r:id="rId5"/>
    <p:sldId id="258" r:id="rId6"/>
    <p:sldId id="261" r:id="rId7"/>
    <p:sldId id="264" r:id="rId8"/>
    <p:sldId id="265" r:id="rId9"/>
    <p:sldId id="269" r:id="rId10"/>
    <p:sldId id="270" r:id="rId11"/>
  </p:sldIdLst>
  <p:sldSz cx="24384000" cy="13716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9"/>
    <p:restoredTop sz="94762"/>
  </p:normalViewPr>
  <p:slideViewPr>
    <p:cSldViewPr snapToGrid="0" snapToObjects="1">
      <p:cViewPr>
        <p:scale>
          <a:sx n="37" d="100"/>
          <a:sy n="37" d="100"/>
        </p:scale>
        <p:origin x="1696" y="2416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2286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4572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6858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9144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11430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13716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16002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1828800" algn="l" rtl="0">
              <a:spcBef>
                <a:spcPts val="0"/>
              </a:spcBef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628880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942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68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5039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0001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7496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5737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13" name="Shape 2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785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2395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755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2" name="Shape 2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4422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ht Gradient Blank 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ark Gradient + Logo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DB5ED"/>
              </a:gs>
              <a:gs pos="11751">
                <a:srgbClr val="1DB5ED"/>
              </a:gs>
              <a:gs pos="100000">
                <a:srgbClr val="1FC6A4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7" name="Shape 17"/>
          <p:cNvPicPr preferRelativeResize="0"/>
          <p:nvPr/>
        </p:nvPicPr>
        <p:blipFill rotWithShape="1">
          <a:blip r:embed="rId3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1955253" y="13010553"/>
            <a:ext cx="453237" cy="524866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BEB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 baseline="-25000">
              <a:solidFill>
                <a:srgbClr val="EBEBE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bg>
      <p:bgPr>
        <a:solidFill>
          <a:srgbClr val="FFFFFF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hape 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518748" y="509675"/>
            <a:ext cx="4047382" cy="87972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Shape 21"/>
          <p:cNvCxnSpPr/>
          <p:nvPr/>
        </p:nvCxnSpPr>
        <p:spPr>
          <a:xfrm>
            <a:off x="845862" y="1857572"/>
            <a:ext cx="22755774" cy="0"/>
          </a:xfrm>
          <a:prstGeom prst="straightConnector1">
            <a:avLst/>
          </a:prstGeom>
          <a:noFill/>
          <a:ln w="25400" cap="flat" cmpd="sng">
            <a:solidFill>
              <a:srgbClr val="B2B9BD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833937" y="2303858"/>
            <a:ext cx="14716126" cy="46434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685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1143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137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160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1828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833937" y="7072310"/>
            <a:ext cx="14716126" cy="15894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  <a:defRPr sz="4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  <a:defRPr sz="4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  <a:defRPr sz="4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  <a:defRPr sz="4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  <a:defRPr sz="4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4212431" marR="0" lvl="5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949031" marR="0" lvl="6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5685631" marR="0" lvl="7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6422231" marR="0" lvl="8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11961543" y="13010553"/>
            <a:ext cx="443053" cy="549251"/>
          </a:xfrm>
          <a:prstGeom prst="rect">
            <a:avLst/>
          </a:prstGeom>
          <a:noFill/>
          <a:ln>
            <a:noFill/>
          </a:ln>
        </p:spPr>
        <p:txBody>
          <a:bodyPr lIns="71425" tIns="71425" rIns="71425" bIns="7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AA9"/>
              </a:buClr>
              <a:buSzPct val="25000"/>
              <a:buFont typeface="Arial"/>
              <a:buNone/>
            </a:pPr>
            <a:fld id="{00000000-1234-1234-1234-123412341234}" type="slidenum">
              <a:rPr lang="en-US" sz="2200" b="0" i="0" u="none" strike="noStrike" cap="none" baseline="-25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200" b="0" i="0" u="none" strike="noStrike" cap="none" baseline="-25000">
              <a:solidFill>
                <a:srgbClr val="A6AAA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hape 26"/>
          <p:cNvPicPr preferRelativeResize="0"/>
          <p:nvPr/>
        </p:nvPicPr>
        <p:blipFill rotWithShape="1">
          <a:blip r:embed="rId3">
            <a:alphaModFix amt="33082"/>
          </a:blip>
          <a:srcRect/>
          <a:stretch/>
        </p:blipFill>
        <p:spPr>
          <a:xfrm>
            <a:off x="19518748" y="509675"/>
            <a:ext cx="4047382" cy="87972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" name="Shape 27"/>
          <p:cNvCxnSpPr/>
          <p:nvPr/>
        </p:nvCxnSpPr>
        <p:spPr>
          <a:xfrm>
            <a:off x="845862" y="1857572"/>
            <a:ext cx="22755774" cy="0"/>
          </a:xfrm>
          <a:prstGeom prst="straightConnector1">
            <a:avLst/>
          </a:prstGeom>
          <a:noFill/>
          <a:ln w="25400" cap="flat" cmpd="sng">
            <a:solidFill>
              <a:srgbClr val="B2B9BD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11955253" y="13010553"/>
            <a:ext cx="453237" cy="524866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BEB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 baseline="-25000">
              <a:solidFill>
                <a:srgbClr val="EBEBE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copy 2">
    <p:bg>
      <p:bgPr>
        <a:solidFill>
          <a:srgbClr val="FFFFFF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DB5ED"/>
              </a:gs>
              <a:gs pos="11751">
                <a:srgbClr val="1DB5ED"/>
              </a:gs>
              <a:gs pos="100000">
                <a:srgbClr val="1FC6A4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1" name="Shape 31"/>
          <p:cNvPicPr preferRelativeResize="0"/>
          <p:nvPr/>
        </p:nvPicPr>
        <p:blipFill rotWithShape="1">
          <a:blip r:embed="rId2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 Gradient + Logo copy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17144">
                <a:srgbClr val="E84F60"/>
              </a:gs>
              <a:gs pos="99234">
                <a:srgbClr val="B172B3"/>
              </a:gs>
              <a:gs pos="100000">
                <a:srgbClr val="B172B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5" name="Shape 35"/>
          <p:cNvPicPr preferRelativeResize="0"/>
          <p:nvPr/>
        </p:nvPicPr>
        <p:blipFill rotWithShape="1">
          <a:blip r:embed="rId3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11955253" y="13010553"/>
            <a:ext cx="453237" cy="524866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BEB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 baseline="-25000">
              <a:solidFill>
                <a:srgbClr val="EBEBE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bg>
      <p:bgPr>
        <a:solidFill>
          <a:srgbClr val="FFFFFF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CCCACD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9" name="Shape 39"/>
          <p:cNvPicPr preferRelativeResize="0"/>
          <p:nvPr/>
        </p:nvPicPr>
        <p:blipFill rotWithShape="1">
          <a:blip r:embed="rId2">
            <a:alphaModFix amt="54989"/>
          </a:blip>
          <a:srcRect/>
          <a:stretch/>
        </p:blipFill>
        <p:spPr>
          <a:xfrm>
            <a:off x="808345" y="474543"/>
            <a:ext cx="936683" cy="93666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 Gradient + Logo copy 1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</a:pPr>
            <a:endParaRPr sz="4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3" name="Shape 43"/>
          <p:cNvPicPr preferRelativeResize="0"/>
          <p:nvPr/>
        </p:nvPicPr>
        <p:blipFill rotWithShape="1">
          <a:blip r:embed="rId3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11955253" y="13010553"/>
            <a:ext cx="453237" cy="524866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BEB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 baseline="-25000">
              <a:solidFill>
                <a:srgbClr val="EBEBE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">
    <p:bg>
      <p:bgPr>
        <a:solidFill>
          <a:srgbClr val="FFFFFF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7" name="Shape 47"/>
          <p:cNvPicPr preferRelativeResize="0"/>
          <p:nvPr/>
        </p:nvPicPr>
        <p:blipFill rotWithShape="1">
          <a:blip r:embed="rId2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Shape 48"/>
          <p:cNvSpPr/>
          <p:nvPr/>
        </p:nvSpPr>
        <p:spPr>
          <a:xfrm>
            <a:off x="-20177" y="-1435"/>
            <a:ext cx="24424355" cy="1371886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9" name="Shape 49"/>
          <p:cNvSpPr/>
          <p:nvPr/>
        </p:nvSpPr>
        <p:spPr>
          <a:xfrm rot="-1448864">
            <a:off x="-2804468" y="-2436493"/>
            <a:ext cx="30850384" cy="14002255"/>
          </a:xfrm>
          <a:prstGeom prst="rect">
            <a:avLst/>
          </a:prstGeom>
          <a:gradFill>
            <a:gsLst>
              <a:gs pos="0">
                <a:srgbClr val="1DB5ED"/>
              </a:gs>
              <a:gs pos="100000">
                <a:srgbClr val="1FC6A4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4">
    <p:bg>
      <p:bgPr>
        <a:solidFill>
          <a:srgbClr val="FFFFFF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3" name="Shape 53"/>
          <p:cNvPicPr preferRelativeResize="0"/>
          <p:nvPr/>
        </p:nvPicPr>
        <p:blipFill rotWithShape="1">
          <a:blip r:embed="rId2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Shape 54"/>
          <p:cNvSpPr/>
          <p:nvPr/>
        </p:nvSpPr>
        <p:spPr>
          <a:xfrm>
            <a:off x="-20177" y="-1435"/>
            <a:ext cx="24424355" cy="1371886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5" name="Shape 55"/>
          <p:cNvSpPr/>
          <p:nvPr/>
        </p:nvSpPr>
        <p:spPr>
          <a:xfrm rot="-1448864">
            <a:off x="-1537383" y="-2707529"/>
            <a:ext cx="30850384" cy="20196891"/>
          </a:xfrm>
          <a:prstGeom prst="rect">
            <a:avLst/>
          </a:prstGeom>
          <a:gradFill>
            <a:gsLst>
              <a:gs pos="0">
                <a:srgbClr val="1DB5ED"/>
              </a:gs>
              <a:gs pos="100000">
                <a:srgbClr val="1FC6A4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"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9" name="Shape 59"/>
          <p:cNvPicPr preferRelativeResize="0"/>
          <p:nvPr/>
        </p:nvPicPr>
        <p:blipFill rotWithShape="1">
          <a:blip r:embed="rId2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Shape 60"/>
          <p:cNvSpPr/>
          <p:nvPr/>
        </p:nvSpPr>
        <p:spPr>
          <a:xfrm>
            <a:off x="1724702" y="315815"/>
            <a:ext cx="24424358" cy="1371887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1" name="Shape 61"/>
          <p:cNvSpPr/>
          <p:nvPr/>
        </p:nvSpPr>
        <p:spPr>
          <a:xfrm rot="-1448864">
            <a:off x="-2804468" y="-2436493"/>
            <a:ext cx="30850384" cy="14002255"/>
          </a:xfrm>
          <a:prstGeom prst="rect">
            <a:avLst/>
          </a:prstGeom>
          <a:gradFill>
            <a:gsLst>
              <a:gs pos="0">
                <a:srgbClr val="E84F60"/>
              </a:gs>
              <a:gs pos="100000">
                <a:srgbClr val="B172B3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5">
    <p:bg>
      <p:bgPr>
        <a:solidFill>
          <a:srgbClr val="FFFFFF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5" name="Shape 65"/>
          <p:cNvPicPr preferRelativeResize="0"/>
          <p:nvPr/>
        </p:nvPicPr>
        <p:blipFill rotWithShape="1">
          <a:blip r:embed="rId2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Shape 66"/>
          <p:cNvSpPr/>
          <p:nvPr/>
        </p:nvSpPr>
        <p:spPr>
          <a:xfrm>
            <a:off x="1724702" y="315815"/>
            <a:ext cx="24424358" cy="1371887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7" name="Shape 67"/>
          <p:cNvSpPr/>
          <p:nvPr/>
        </p:nvSpPr>
        <p:spPr>
          <a:xfrm rot="-1448864">
            <a:off x="-1468356" y="-2722294"/>
            <a:ext cx="30850384" cy="20534362"/>
          </a:xfrm>
          <a:prstGeom prst="rect">
            <a:avLst/>
          </a:prstGeom>
          <a:gradFill>
            <a:gsLst>
              <a:gs pos="0">
                <a:srgbClr val="E84F60"/>
              </a:gs>
              <a:gs pos="100000">
                <a:srgbClr val="B172B3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1">
    <p:bg>
      <p:bgPr>
        <a:solidFill>
          <a:srgbClr val="FFFF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1" name="Shape 71"/>
          <p:cNvPicPr preferRelativeResize="0"/>
          <p:nvPr/>
        </p:nvPicPr>
        <p:blipFill rotWithShape="1">
          <a:blip r:embed="rId2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Shape 72"/>
          <p:cNvSpPr/>
          <p:nvPr/>
        </p:nvSpPr>
        <p:spPr>
          <a:xfrm>
            <a:off x="-20177" y="-1435"/>
            <a:ext cx="24424355" cy="1371886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3" name="Shape 73"/>
          <p:cNvSpPr/>
          <p:nvPr/>
        </p:nvSpPr>
        <p:spPr>
          <a:xfrm rot="-1448864">
            <a:off x="-2804468" y="-2436493"/>
            <a:ext cx="30850384" cy="14002255"/>
          </a:xfrm>
          <a:prstGeom prst="rect">
            <a:avLst/>
          </a:prstGeom>
          <a:gradFill>
            <a:gsLst>
              <a:gs pos="0">
                <a:srgbClr val="E7E6E8"/>
              </a:gs>
              <a:gs pos="100000">
                <a:srgbClr val="B6B5B7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9332089" y="7003221"/>
            <a:ext cx="15085407" cy="67610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9694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1196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6">
    <p:bg>
      <p:bgPr>
        <a:solidFill>
          <a:srgbClr val="FFFFFF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8" name="Shape 78"/>
          <p:cNvPicPr preferRelativeResize="0"/>
          <p:nvPr/>
        </p:nvPicPr>
        <p:blipFill rotWithShape="1">
          <a:blip r:embed="rId2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Shape 79"/>
          <p:cNvSpPr/>
          <p:nvPr/>
        </p:nvSpPr>
        <p:spPr>
          <a:xfrm>
            <a:off x="-20177" y="-1435"/>
            <a:ext cx="24424355" cy="1371886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0" name="Shape 80"/>
          <p:cNvSpPr/>
          <p:nvPr/>
        </p:nvSpPr>
        <p:spPr>
          <a:xfrm rot="-1448864">
            <a:off x="-1410070" y="-2734762"/>
            <a:ext cx="30850384" cy="20819311"/>
          </a:xfrm>
          <a:prstGeom prst="rect">
            <a:avLst/>
          </a:prstGeom>
          <a:gradFill>
            <a:gsLst>
              <a:gs pos="0">
                <a:srgbClr val="E7E6E8"/>
              </a:gs>
              <a:gs pos="100000">
                <a:srgbClr val="B6B5B7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2">
    <p:bg>
      <p:bgPr>
        <a:solidFill>
          <a:srgbClr val="FFFFFF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4" name="Shape 84"/>
          <p:cNvPicPr preferRelativeResize="0"/>
          <p:nvPr/>
        </p:nvPicPr>
        <p:blipFill rotWithShape="1">
          <a:blip r:embed="rId2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85"/>
          <p:cNvSpPr/>
          <p:nvPr/>
        </p:nvSpPr>
        <p:spPr>
          <a:xfrm>
            <a:off x="-20177" y="-1435"/>
            <a:ext cx="24424355" cy="1371886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3333"/>
                </a:moveTo>
                <a:lnTo>
                  <a:pt x="0" y="120000"/>
                </a:lnTo>
                <a:lnTo>
                  <a:pt x="81738" y="120000"/>
                </a:lnTo>
                <a:lnTo>
                  <a:pt x="120000" y="82961"/>
                </a:lnTo>
                <a:lnTo>
                  <a:pt x="120000" y="0"/>
                </a:lnTo>
                <a:lnTo>
                  <a:pt x="29100" y="0"/>
                </a:lnTo>
                <a:lnTo>
                  <a:pt x="0" y="23333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copy">
    <p:bg>
      <p:bgPr>
        <a:solidFill>
          <a:srgbClr val="FFFF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Shape 92"/>
          <p:cNvGrpSpPr/>
          <p:nvPr/>
        </p:nvGrpSpPr>
        <p:grpSpPr>
          <a:xfrm>
            <a:off x="-22849" y="-49327"/>
            <a:ext cx="24457048" cy="13814655"/>
            <a:chOff x="1465946" y="63480"/>
            <a:chExt cx="24457048" cy="13814653"/>
          </a:xfrm>
        </p:grpSpPr>
        <p:pic>
          <p:nvPicPr>
            <p:cNvPr id="93" name="Shape 93"/>
            <p:cNvPicPr preferRelativeResize="0"/>
            <p:nvPr/>
          </p:nvPicPr>
          <p:blipFill rotWithShape="1">
            <a:blip r:embed="rId2">
              <a:alphaModFix/>
            </a:blip>
            <a:srcRect l="5602"/>
            <a:stretch/>
          </p:blipFill>
          <p:spPr>
            <a:xfrm>
              <a:off x="1490986" y="79055"/>
              <a:ext cx="24411781" cy="137990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Shape 94"/>
            <p:cNvSpPr/>
            <p:nvPr/>
          </p:nvSpPr>
          <p:spPr>
            <a:xfrm>
              <a:off x="1465946" y="63480"/>
              <a:ext cx="24457048" cy="13798899"/>
            </a:xfrm>
            <a:prstGeom prst="rect">
              <a:avLst/>
            </a:prstGeom>
            <a:gradFill>
              <a:gsLst>
                <a:gs pos="0">
                  <a:srgbClr val="000000">
                    <a:alpha val="50196"/>
                  </a:srgbClr>
                </a:gs>
                <a:gs pos="7">
                  <a:srgbClr val="000000">
                    <a:alpha val="50196"/>
                  </a:srgbClr>
                </a:gs>
                <a:gs pos="24711">
                  <a:srgbClr val="000000">
                    <a:alpha val="0"/>
                  </a:srgbClr>
                </a:gs>
                <a:gs pos="75030">
                  <a:srgbClr val="000000">
                    <a:alpha val="0"/>
                  </a:srgbClr>
                </a:gs>
                <a:gs pos="100000">
                  <a:srgbClr val="000000">
                    <a:alpha val="50196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C3CC"/>
                </a:buClr>
                <a:buFont typeface="Proxima Nova"/>
                <a:buNone/>
              </a:pPr>
              <a:endParaRPr sz="44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95" name="Shape 95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3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  <a:effectLst>
            <a:outerShdw blurRad="25399" dist="29626" dir="5520000" rotWithShape="0">
              <a:srgbClr val="000000">
                <a:alpha val="29803"/>
              </a:srgbClr>
            </a:outerShdw>
          </a:effectLst>
        </p:spPr>
      </p:pic>
      <p:sp>
        <p:nvSpPr>
          <p:cNvPr id="97" name="Shape 97"/>
          <p:cNvSpPr/>
          <p:nvPr/>
        </p:nvSpPr>
        <p:spPr>
          <a:xfrm>
            <a:off x="9332089" y="7003221"/>
            <a:ext cx="15085407" cy="67610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9694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1196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3">
    <p:bg>
      <p:bgPr>
        <a:solidFill>
          <a:srgbClr val="FFFFFF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hape 100"/>
          <p:cNvPicPr preferRelativeResize="0"/>
          <p:nvPr/>
        </p:nvPicPr>
        <p:blipFill/>
        <p:spPr>
          <a:xfrm flipH="1">
            <a:off x="-163751" y="-986120"/>
            <a:ext cx="24711504" cy="1563744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01" name="Shape 101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2" name="Shape 102"/>
          <p:cNvPicPr preferRelativeResize="0"/>
          <p:nvPr/>
        </p:nvPicPr>
        <p:blipFill rotWithShape="1">
          <a:blip r:embed="rId2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/>
          <p:nvPr/>
        </p:nvSpPr>
        <p:spPr>
          <a:xfrm rot="-1448864">
            <a:off x="1478811" y="10649549"/>
            <a:ext cx="30850384" cy="6938234"/>
          </a:xfrm>
          <a:prstGeom prst="rect">
            <a:avLst/>
          </a:prstGeom>
          <a:gradFill>
            <a:gsLst>
              <a:gs pos="0">
                <a:srgbClr val="E7E6E8"/>
              </a:gs>
              <a:gs pos="100000">
                <a:srgbClr val="B6B5B7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4" name="Shape 104"/>
          <p:cNvSpPr/>
          <p:nvPr/>
        </p:nvSpPr>
        <p:spPr>
          <a:xfrm rot="-1448864">
            <a:off x="-6334363" y="-1086096"/>
            <a:ext cx="32286975" cy="13898868"/>
          </a:xfrm>
          <a:prstGeom prst="rect">
            <a:avLst/>
          </a:prstGeom>
          <a:gradFill>
            <a:gsLst>
              <a:gs pos="0">
                <a:srgbClr val="1FC6A6">
                  <a:alpha val="72549"/>
                </a:srgbClr>
              </a:gs>
              <a:gs pos="7">
                <a:srgbClr val="1FC6A6">
                  <a:alpha val="72549"/>
                </a:srgbClr>
              </a:gs>
              <a:gs pos="100000">
                <a:srgbClr val="1DB5ED">
                  <a:alpha val="72549"/>
                </a:srgbClr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+ Logo  copy 3">
    <p:bg>
      <p:bgPr>
        <a:solidFill>
          <a:srgbClr val="FFFFFF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Shape 107"/>
          <p:cNvPicPr preferRelativeResize="0"/>
          <p:nvPr/>
        </p:nvPicPr>
        <p:blipFill/>
        <p:spPr>
          <a:xfrm flipH="1">
            <a:off x="-163751" y="-960720"/>
            <a:ext cx="24711504" cy="1563744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08" name="Shape 108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9" name="Shape 109"/>
          <p:cNvSpPr/>
          <p:nvPr/>
        </p:nvSpPr>
        <p:spPr>
          <a:xfrm>
            <a:off x="-54267" y="-73120"/>
            <a:ext cx="24543336" cy="13862238"/>
          </a:xfrm>
          <a:prstGeom prst="rect">
            <a:avLst/>
          </a:prstGeom>
          <a:gradFill>
            <a:gsLst>
              <a:gs pos="0">
                <a:srgbClr val="000000">
                  <a:alpha val="80000"/>
                </a:srgbClr>
              </a:gs>
              <a:gs pos="7">
                <a:srgbClr val="000000">
                  <a:alpha val="80000"/>
                </a:srgbClr>
              </a:gs>
              <a:gs pos="24711">
                <a:srgbClr val="000000">
                  <a:alpha val="0"/>
                </a:srgbClr>
              </a:gs>
              <a:gs pos="75030">
                <a:srgbClr val="000000">
                  <a:alpha val="0"/>
                </a:srgbClr>
              </a:gs>
              <a:gs pos="100000">
                <a:srgbClr val="000000">
                  <a:alpha val="80000"/>
                </a:srgbClr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10" name="Shape 110"/>
          <p:cNvPicPr preferRelativeResize="0"/>
          <p:nvPr/>
        </p:nvPicPr>
        <p:blipFill rotWithShape="1">
          <a:blip r:embed="rId2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/>
          <p:nvPr/>
        </p:nvSpPr>
        <p:spPr>
          <a:xfrm rot="-1448864">
            <a:off x="1478811" y="10649549"/>
            <a:ext cx="30850384" cy="6938234"/>
          </a:xfrm>
          <a:prstGeom prst="rect">
            <a:avLst/>
          </a:prstGeom>
          <a:gradFill>
            <a:gsLst>
              <a:gs pos="0">
                <a:srgbClr val="E7E6E8"/>
              </a:gs>
              <a:gs pos="100000">
                <a:srgbClr val="B6B5B7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21" Type="http://schemas.openxmlformats.org/officeDocument/2006/relationships/image" Target="../media/image1.jpg"/><Relationship Id="rId22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-23177" y="-22347"/>
            <a:ext cx="5982638" cy="27184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E84F60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7"/>
          <p:cNvPicPr preferRelativeResize="0"/>
          <p:nvPr/>
        </p:nvPicPr>
        <p:blipFill rotWithShape="1">
          <a:blip r:embed="rId22">
            <a:alphaModFix/>
          </a:blip>
          <a:srcRect r="73588"/>
          <a:stretch/>
        </p:blipFill>
        <p:spPr>
          <a:xfrm>
            <a:off x="677831" y="-167650"/>
            <a:ext cx="1143516" cy="216483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499" cy="3429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685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1143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137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160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1828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  <a:defRPr sz="9200" b="0" i="0" u="none" strike="noStrike" cap="none">
                <a:solidFill>
                  <a:srgbClr val="C1C3CC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673100" y="3835400"/>
            <a:ext cx="23050499" cy="8864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529431" marR="0" lvl="0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66031" marR="0" lvl="1" indent="-289908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2002631" marR="0" lvl="2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739231" marR="0" lvl="3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475830" marR="0" lvl="4" indent="-289908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4212431" marR="0" lvl="5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949031" marR="0" lvl="6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5685631" marR="0" lvl="7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6422231" marR="0" lvl="8" indent="-289909" algn="l" rtl="0">
              <a:lnSpc>
                <a:spcPct val="110000"/>
              </a:lnSpc>
              <a:spcBef>
                <a:spcPts val="6500"/>
              </a:spcBef>
              <a:spcAft>
                <a:spcPts val="0"/>
              </a:spcAft>
              <a:buClr>
                <a:srgbClr val="86888F"/>
              </a:buClr>
              <a:buSzPct val="82000"/>
              <a:buFont typeface="Proxima Nova"/>
              <a:buChar char="•"/>
              <a:defRPr sz="4600" b="0" i="0" u="none" strike="noStrike" cap="none">
                <a:solidFill>
                  <a:srgbClr val="86888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11971679" y="13081000"/>
            <a:ext cx="427940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fld id="{00000000-1234-1234-1234-123412341234}" type="slidenum">
              <a:rPr lang="en-US" sz="2400" b="0" i="0" u="none" strike="noStrike" cap="none" baseline="-2500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400" b="0" i="0" u="none" strike="noStrike" cap="none" baseline="-2500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5" r:id="rId17"/>
    <p:sldLayoutId id="2147483666" r:id="rId18"/>
    <p:sldLayoutId id="2147483667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7.png"/><Relationship Id="rId5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20.png"/><Relationship Id="rId6" Type="http://schemas.openxmlformats.org/officeDocument/2006/relationships/image" Target="../media/image15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/>
        </p:nvSpPr>
        <p:spPr>
          <a:xfrm>
            <a:off x="-33714" y="-86103"/>
            <a:ext cx="24451499" cy="13888200"/>
          </a:xfrm>
          <a:prstGeom prst="rect">
            <a:avLst/>
          </a:prstGeom>
          <a:gradFill>
            <a:gsLst>
              <a:gs pos="0">
                <a:srgbClr val="E84F60"/>
              </a:gs>
              <a:gs pos="52340">
                <a:srgbClr val="C42349"/>
              </a:gs>
              <a:gs pos="100000">
                <a:srgbClr val="BC4474"/>
              </a:gs>
            </a:gsLst>
            <a:lin ang="5400000" scaled="0"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8" name="Shape 118"/>
          <p:cNvSpPr/>
          <p:nvPr/>
        </p:nvSpPr>
        <p:spPr>
          <a:xfrm>
            <a:off x="406798" y="7745950"/>
            <a:ext cx="23570400" cy="35052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CFF"/>
              </a:buClr>
              <a:buSzPct val="25000"/>
              <a:buFont typeface="Arial"/>
              <a:buNone/>
            </a:pPr>
            <a:r>
              <a:rPr lang="en-US" sz="9600" b="1" dirty="0">
                <a:solidFill>
                  <a:srgbClr val="FDFCF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T</a:t>
            </a:r>
            <a:r>
              <a:rPr lang="en-US" sz="9600" b="1" u="none" strike="noStrike" cap="none" dirty="0" smtClean="0">
                <a:solidFill>
                  <a:srgbClr val="FDFCF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he </a:t>
            </a:r>
            <a:r>
              <a:rPr lang="en-US" sz="9600" b="1" u="none" strike="noStrike" cap="none" dirty="0">
                <a:solidFill>
                  <a:srgbClr val="FDFCF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Next Disruptor</a:t>
            </a:r>
          </a:p>
        </p:txBody>
      </p:sp>
      <p:pic>
        <p:nvPicPr>
          <p:cNvPr id="121" name="Shape 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1154" y="2976182"/>
            <a:ext cx="4361689" cy="4359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Shape 126"/>
          <p:cNvCxnSpPr/>
          <p:nvPr/>
        </p:nvCxnSpPr>
        <p:spPr>
          <a:xfrm>
            <a:off x="-176120" y="7710115"/>
            <a:ext cx="24736200" cy="0"/>
          </a:xfrm>
          <a:prstGeom prst="straightConnector1">
            <a:avLst/>
          </a:prstGeom>
          <a:noFill/>
          <a:ln w="76200" cap="rnd" cmpd="sng">
            <a:solidFill>
              <a:srgbClr val="E84F60">
                <a:alpha val="35686"/>
              </a:srgbClr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27" name="Shape 127"/>
          <p:cNvSpPr/>
          <p:nvPr/>
        </p:nvSpPr>
        <p:spPr>
          <a:xfrm>
            <a:off x="9364847" y="4685939"/>
            <a:ext cx="5969999" cy="5970000"/>
          </a:xfrm>
          <a:prstGeom prst="ellipse">
            <a:avLst/>
          </a:prstGeom>
          <a:solidFill>
            <a:srgbClr val="FFFFFF"/>
          </a:solidFill>
          <a:ln w="12700" cap="flat" cmpd="sng">
            <a:solidFill>
              <a:srgbClr val="808785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2435192" y="4685939"/>
            <a:ext cx="5970000" cy="5970000"/>
          </a:xfrm>
          <a:prstGeom prst="ellipse">
            <a:avLst/>
          </a:prstGeom>
          <a:solidFill>
            <a:srgbClr val="FFFFFF"/>
          </a:solidFill>
          <a:ln w="12700" cap="flat" cmpd="sng">
            <a:solidFill>
              <a:srgbClr val="808785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16132043" y="4685939"/>
            <a:ext cx="5970000" cy="5970000"/>
          </a:xfrm>
          <a:prstGeom prst="ellipse">
            <a:avLst/>
          </a:prstGeom>
          <a:solidFill>
            <a:srgbClr val="FFFFFF"/>
          </a:solidFill>
          <a:ln w="12700" cap="flat" cmpd="sng">
            <a:solidFill>
              <a:srgbClr val="808785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30" name="Shape 130"/>
          <p:cNvPicPr preferRelativeResize="0"/>
          <p:nvPr/>
        </p:nvPicPr>
        <p:blipFill rotWithShape="1">
          <a:blip r:embed="rId3">
            <a:alphaModFix amt="55939"/>
          </a:blip>
          <a:srcRect/>
          <a:stretch/>
        </p:blipFill>
        <p:spPr>
          <a:xfrm>
            <a:off x="20450885" y="12326784"/>
            <a:ext cx="2672627" cy="13363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" name="Shape 131"/>
          <p:cNvCxnSpPr/>
          <p:nvPr/>
        </p:nvCxnSpPr>
        <p:spPr>
          <a:xfrm>
            <a:off x="1505028" y="12994940"/>
            <a:ext cx="18141490" cy="0"/>
          </a:xfrm>
          <a:prstGeom prst="straightConnector1">
            <a:avLst/>
          </a:prstGeom>
          <a:noFill/>
          <a:ln w="12700" cap="flat" cmpd="sng">
            <a:solidFill>
              <a:srgbClr val="B4B4B4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32" name="Shape 132"/>
          <p:cNvSpPr/>
          <p:nvPr/>
        </p:nvSpPr>
        <p:spPr>
          <a:xfrm>
            <a:off x="2890081" y="1180739"/>
            <a:ext cx="18603900" cy="35052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r>
              <a:rPr lang="en-US" sz="8000" b="1" i="0" u="none" strike="noStrike" cap="none" dirty="0" smtClean="0">
                <a:solidFill>
                  <a:srgbClr val="E84F60"/>
                </a:solidFill>
                <a:sym typeface="Arial"/>
              </a:rPr>
              <a:t>Disruptor</a:t>
            </a:r>
            <a:r>
              <a:rPr lang="en-US" sz="8000" b="1" dirty="0" smtClean="0">
                <a:solidFill>
                  <a:srgbClr val="E84F60"/>
                </a:solidFill>
              </a:rPr>
              <a:t>s are some kind of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r>
              <a:rPr lang="en-US" sz="8000" b="1" i="0" u="none" strike="noStrike" cap="none" dirty="0" smtClean="0">
                <a:solidFill>
                  <a:srgbClr val="E84F60"/>
                </a:solidFill>
                <a:sym typeface="Arial"/>
              </a:rPr>
              <a:t>Communication Technology</a:t>
            </a:r>
            <a:endParaRPr lang="en-US" sz="8000" b="1" i="0" u="none" strike="noStrike" cap="none" dirty="0">
              <a:solidFill>
                <a:srgbClr val="E84F60"/>
              </a:solidFill>
              <a:sym typeface="Arial"/>
            </a:endParaRPr>
          </a:p>
        </p:txBody>
      </p:sp>
      <p:pic>
        <p:nvPicPr>
          <p:cNvPr id="133" name="Shape 133" descr="mosai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3349" y="6052850"/>
            <a:ext cx="4333700" cy="323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Shape 134" descr="ipho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33425" y="5655900"/>
            <a:ext cx="2479600" cy="4200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 descr="Oculu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489424" y="5207849"/>
            <a:ext cx="5004549" cy="500454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132"/>
          <p:cNvSpPr/>
          <p:nvPr/>
        </p:nvSpPr>
        <p:spPr>
          <a:xfrm>
            <a:off x="3624440" y="9762223"/>
            <a:ext cx="3572695" cy="3880501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r>
              <a:rPr lang="en-US" sz="4800" b="1" dirty="0" smtClean="0">
                <a:solidFill>
                  <a:srgbClr val="E84F60"/>
                </a:solidFill>
              </a:rPr>
              <a:t>The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r>
              <a:rPr lang="en-US" sz="4800" b="1" i="0" u="none" strike="noStrike" cap="none" dirty="0" smtClean="0">
                <a:solidFill>
                  <a:srgbClr val="E84F60"/>
                </a:solidFill>
                <a:sym typeface="Arial"/>
              </a:rPr>
              <a:t>Internet</a:t>
            </a:r>
          </a:p>
        </p:txBody>
      </p:sp>
      <p:sp>
        <p:nvSpPr>
          <p:cNvPr id="13" name="Shape 132"/>
          <p:cNvSpPr/>
          <p:nvPr/>
        </p:nvSpPr>
        <p:spPr>
          <a:xfrm>
            <a:off x="10550568" y="9784383"/>
            <a:ext cx="3572695" cy="3880501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r>
              <a:rPr lang="en-US" sz="4800" b="1" dirty="0" smtClean="0">
                <a:solidFill>
                  <a:srgbClr val="E84F60"/>
                </a:solidFill>
              </a:rPr>
              <a:t>Smart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r>
              <a:rPr lang="en-US" sz="4800" b="1" i="0" u="none" strike="noStrike" cap="none" dirty="0" smtClean="0">
                <a:solidFill>
                  <a:srgbClr val="E84F60"/>
                </a:solidFill>
                <a:sym typeface="Arial"/>
              </a:rPr>
              <a:t>Phone</a:t>
            </a:r>
          </a:p>
        </p:txBody>
      </p:sp>
      <p:sp>
        <p:nvSpPr>
          <p:cNvPr id="14" name="Shape 132"/>
          <p:cNvSpPr/>
          <p:nvPr/>
        </p:nvSpPr>
        <p:spPr>
          <a:xfrm>
            <a:off x="17411564" y="9806543"/>
            <a:ext cx="3572695" cy="3880501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r>
              <a:rPr lang="en-US" sz="4800" b="1" dirty="0" smtClean="0">
                <a:solidFill>
                  <a:srgbClr val="E84F60"/>
                </a:solidFill>
              </a:rPr>
              <a:t>Virtual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r>
              <a:rPr lang="en-US" sz="4800" b="1" i="0" u="none" strike="noStrike" cap="none" dirty="0" smtClean="0">
                <a:solidFill>
                  <a:srgbClr val="E84F60"/>
                </a:solidFill>
                <a:sym typeface="Arial"/>
              </a:rPr>
              <a:t>Reality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4144173" y="1067014"/>
            <a:ext cx="16993500" cy="1400100"/>
          </a:xfrm>
          <a:prstGeom prst="rect">
            <a:avLst/>
          </a:prstGeom>
          <a:noFill/>
          <a:ln>
            <a:noFill/>
          </a:ln>
        </p:spPr>
        <p:txBody>
          <a:bodyPr lIns="71425" tIns="71425" rIns="71425" bIns="7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8000" b="1" i="0" u="none" strike="noStrike" cap="none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Through the Looking </a:t>
            </a:r>
            <a:r>
              <a:rPr lang="en-US" sz="8000" b="1" i="0" u="none" strike="noStrike" cap="none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Glass</a:t>
            </a:r>
            <a:endParaRPr lang="en-US" sz="80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2" name="Shape 162"/>
          <p:cNvCxnSpPr/>
          <p:nvPr/>
        </p:nvCxnSpPr>
        <p:spPr>
          <a:xfrm>
            <a:off x="1505028" y="12994940"/>
            <a:ext cx="18141600" cy="0"/>
          </a:xfrm>
          <a:prstGeom prst="straightConnector1">
            <a:avLst/>
          </a:prstGeom>
          <a:noFill/>
          <a:ln w="12700" cap="flat" cmpd="sng">
            <a:solidFill>
              <a:srgbClr val="B4B4B4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63" name="Shape 163"/>
          <p:cNvSpPr/>
          <p:nvPr/>
        </p:nvSpPr>
        <p:spPr>
          <a:xfrm>
            <a:off x="3384876" y="2532651"/>
            <a:ext cx="18512094" cy="930250"/>
          </a:xfrm>
          <a:prstGeom prst="rect">
            <a:avLst/>
          </a:prstGeom>
          <a:noFill/>
          <a:ln>
            <a:noFill/>
          </a:ln>
        </p:spPr>
        <p:txBody>
          <a:bodyPr lIns="71425" tIns="71425" rIns="71425" bIns="7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B5ED"/>
              </a:buClr>
              <a:buSzPct val="25000"/>
              <a:buFont typeface="Proxima Nova"/>
              <a:buNone/>
            </a:pPr>
            <a:r>
              <a:rPr lang="en-US" sz="4800" u="none" strike="noStrike" cap="none" dirty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It’s all about </a:t>
            </a:r>
            <a:r>
              <a:rPr lang="en-US" sz="4800" u="none" strike="noStrike" cap="none" dirty="0" smtClean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degrees </a:t>
            </a:r>
            <a:r>
              <a:rPr lang="en-US" sz="4800" u="none" strike="noStrike" cap="none" dirty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of freedom (DOF</a:t>
            </a:r>
            <a:r>
              <a:rPr lang="en-US" sz="4800" u="none" strike="noStrike" cap="none" dirty="0" smtClean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).</a:t>
            </a:r>
            <a:r>
              <a:rPr lang="en-US" sz="4800" u="none" strike="noStrike" cap="none" dirty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..</a:t>
            </a:r>
          </a:p>
        </p:txBody>
      </p:sp>
      <p:grpSp>
        <p:nvGrpSpPr>
          <p:cNvPr id="164" name="Shape 164"/>
          <p:cNvGrpSpPr/>
          <p:nvPr/>
        </p:nvGrpSpPr>
        <p:grpSpPr>
          <a:xfrm>
            <a:off x="12790563" y="4085598"/>
            <a:ext cx="8347276" cy="6839033"/>
            <a:chOff x="0" y="0"/>
            <a:chExt cx="8347274" cy="6839033"/>
          </a:xfrm>
        </p:grpSpPr>
        <p:pic>
          <p:nvPicPr>
            <p:cNvPr id="165" name="Shape 165" descr="laracroft-3dprinting-wireframe.jpe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7908250" cy="51280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Shape 166" descr="handmouse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912191" y="4340394"/>
              <a:ext cx="4435083" cy="24986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7" name="Shape 167"/>
          <p:cNvSpPr/>
          <p:nvPr/>
        </p:nvSpPr>
        <p:spPr>
          <a:xfrm>
            <a:off x="12202064" y="11205260"/>
            <a:ext cx="10656600" cy="930300"/>
          </a:xfrm>
          <a:prstGeom prst="rect">
            <a:avLst/>
          </a:prstGeom>
          <a:noFill/>
          <a:ln>
            <a:noFill/>
          </a:ln>
        </p:spPr>
        <p:txBody>
          <a:bodyPr lIns="71425" tIns="71425" rIns="71425" bIns="7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Proxima Nova"/>
              <a:buNone/>
            </a:pPr>
            <a:r>
              <a:rPr lang="en-US" sz="4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2 DOF</a:t>
            </a:r>
            <a:r>
              <a:rPr lang="en-US" sz="4800" u="none" strike="noStrike" cap="none" dirty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 = Bad way to draw in 3D</a:t>
            </a:r>
          </a:p>
        </p:txBody>
      </p:sp>
      <p:sp>
        <p:nvSpPr>
          <p:cNvPr id="168" name="Shape 168"/>
          <p:cNvSpPr/>
          <p:nvPr/>
        </p:nvSpPr>
        <p:spPr>
          <a:xfrm>
            <a:off x="1374137" y="11160056"/>
            <a:ext cx="10656600" cy="930300"/>
          </a:xfrm>
          <a:prstGeom prst="rect">
            <a:avLst/>
          </a:prstGeom>
          <a:noFill/>
          <a:ln>
            <a:noFill/>
          </a:ln>
        </p:spPr>
        <p:txBody>
          <a:bodyPr lIns="71425" tIns="71425" rIns="71425" bIns="7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Proxima Nova"/>
              <a:buNone/>
            </a:pPr>
            <a:r>
              <a:rPr lang="en-US" sz="4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1 DOF</a:t>
            </a:r>
            <a:r>
              <a:rPr lang="en-US" sz="4800" u="none" strike="noStrike" cap="none" dirty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 = Bad way to draw in 2D</a:t>
            </a:r>
          </a:p>
        </p:txBody>
      </p:sp>
      <p:pic>
        <p:nvPicPr>
          <p:cNvPr id="169" name="Shape 169"/>
          <p:cNvPicPr preferRelativeResize="0"/>
          <p:nvPr/>
        </p:nvPicPr>
        <p:blipFill rotWithShape="1">
          <a:blip r:embed="rId5">
            <a:alphaModFix amt="53946"/>
          </a:blip>
          <a:srcRect/>
          <a:stretch/>
        </p:blipFill>
        <p:spPr>
          <a:xfrm>
            <a:off x="20017609" y="12579490"/>
            <a:ext cx="2785764" cy="692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 descr="Etch-a-sketch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65324" y="3510437"/>
            <a:ext cx="7021675" cy="702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/>
        </p:nvSpPr>
        <p:spPr>
          <a:xfrm>
            <a:off x="12522200" y="12289911"/>
            <a:ext cx="6217310" cy="579158"/>
          </a:xfrm>
          <a:prstGeom prst="rect">
            <a:avLst/>
          </a:prstGeom>
          <a:noFill/>
          <a:ln>
            <a:noFill/>
          </a:ln>
        </p:spPr>
        <p:txBody>
          <a:bodyPr lIns="71425" tIns="71425" rIns="71425" bIns="7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B4B4"/>
              </a:buClr>
              <a:buSzPct val="25000"/>
              <a:buFont typeface="Arial"/>
              <a:buNone/>
            </a:pPr>
            <a:r>
              <a:rPr lang="en-US" sz="3200" b="0" i="0" u="none" strike="noStrike" cap="none" baseline="-25000" dirty="0">
                <a:solidFill>
                  <a:srgbClr val="B4B4B4"/>
                </a:solidFill>
                <a:latin typeface="Arial"/>
                <a:ea typeface="Arial"/>
                <a:cs typeface="Arial"/>
                <a:sym typeface="Arial"/>
              </a:rPr>
              <a:t>* Sources: TechCrunch, KZERO Worldwide</a:t>
            </a:r>
          </a:p>
        </p:txBody>
      </p:sp>
      <p:sp>
        <p:nvSpPr>
          <p:cNvPr id="149" name="Shape 149"/>
          <p:cNvSpPr/>
          <p:nvPr/>
        </p:nvSpPr>
        <p:spPr>
          <a:xfrm>
            <a:off x="3691239" y="1383972"/>
            <a:ext cx="16993500" cy="1413000"/>
          </a:xfrm>
          <a:prstGeom prst="rect">
            <a:avLst/>
          </a:prstGeom>
          <a:noFill/>
          <a:ln>
            <a:noFill/>
          </a:ln>
        </p:spPr>
        <p:txBody>
          <a:bodyPr lIns="71425" tIns="71425" rIns="71425" bIns="7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8000" b="0" i="0" u="none" strike="noStrike" cap="none" dirty="0" smtClean="0">
                <a:solidFill>
                  <a:srgbClr val="FFFFFF"/>
                </a:solidFill>
                <a:sym typeface="Arial"/>
              </a:rPr>
              <a:t>What if VR </a:t>
            </a:r>
            <a:r>
              <a:rPr lang="en-US" sz="8000" b="1" dirty="0" smtClean="0">
                <a:solidFill>
                  <a:srgbClr val="FFFFFF"/>
                </a:solidFill>
              </a:rPr>
              <a:t>R</a:t>
            </a:r>
            <a:r>
              <a:rPr lang="en-US" sz="8000" b="1" i="0" u="none" strike="noStrike" cap="none" dirty="0" smtClean="0">
                <a:solidFill>
                  <a:srgbClr val="FFFFFF"/>
                </a:solidFill>
                <a:sym typeface="Arial"/>
              </a:rPr>
              <a:t>eplaces</a:t>
            </a:r>
            <a:r>
              <a:rPr lang="en-US" sz="8000" b="0" i="0" u="none" strike="noStrike" cap="none" dirty="0" smtClean="0">
                <a:solidFill>
                  <a:srgbClr val="FFFFFF"/>
                </a:solidFill>
                <a:sym typeface="Arial"/>
              </a:rPr>
              <a:t> </a:t>
            </a:r>
            <a:r>
              <a:rPr lang="en-US" sz="8000" b="0" i="0" u="none" strike="noStrike" cap="none" dirty="0">
                <a:solidFill>
                  <a:srgbClr val="FFFFFF"/>
                </a:solidFill>
                <a:sym typeface="Arial"/>
              </a:rPr>
              <a:t>the </a:t>
            </a:r>
            <a:r>
              <a:rPr lang="en-US" sz="8000" b="0" i="0" u="none" strike="noStrike" cap="none" dirty="0" smtClean="0">
                <a:solidFill>
                  <a:srgbClr val="FFFFFF"/>
                </a:solidFill>
                <a:sym typeface="Arial"/>
              </a:rPr>
              <a:t>Internet?</a:t>
            </a:r>
            <a:endParaRPr lang="en-US" sz="8000" b="0" i="0" u="none" strike="noStrike" cap="none" dirty="0">
              <a:solidFill>
                <a:srgbClr val="FFFFFF"/>
              </a:solidFill>
              <a:sym typeface="Arial"/>
            </a:endParaRPr>
          </a:p>
        </p:txBody>
      </p:sp>
      <p:cxnSp>
        <p:nvCxnSpPr>
          <p:cNvPr id="150" name="Shape 150"/>
          <p:cNvCxnSpPr/>
          <p:nvPr/>
        </p:nvCxnSpPr>
        <p:spPr>
          <a:xfrm>
            <a:off x="1505028" y="12994940"/>
            <a:ext cx="18141600" cy="0"/>
          </a:xfrm>
          <a:prstGeom prst="straightConnector1">
            <a:avLst/>
          </a:prstGeom>
          <a:noFill/>
          <a:ln w="12700" cap="flat" cmpd="sng">
            <a:solidFill>
              <a:srgbClr val="B4B4B4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51" name="Shape 151"/>
          <p:cNvSpPr/>
          <p:nvPr/>
        </p:nvSpPr>
        <p:spPr>
          <a:xfrm>
            <a:off x="13682664" y="9589718"/>
            <a:ext cx="7283100" cy="24639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B5ED"/>
              </a:buClr>
              <a:buSzPct val="25000"/>
              <a:buFont typeface="Proxima Nova"/>
              <a:buNone/>
            </a:pPr>
            <a:r>
              <a:rPr lang="en-US" sz="5200" u="none" strike="noStrike" cap="none" dirty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True Face-to-Face Communication</a:t>
            </a:r>
          </a:p>
        </p:txBody>
      </p:sp>
      <p:sp>
        <p:nvSpPr>
          <p:cNvPr id="152" name="Shape 152"/>
          <p:cNvSpPr/>
          <p:nvPr/>
        </p:nvSpPr>
        <p:spPr>
          <a:xfrm>
            <a:off x="3847673" y="9589718"/>
            <a:ext cx="5842080" cy="2463801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B5ED"/>
              </a:buClr>
              <a:buSzPct val="25000"/>
              <a:buFont typeface="Proxima Nova"/>
              <a:buNone/>
            </a:pPr>
            <a:r>
              <a:rPr lang="en-US" sz="5200" u="none" strike="noStrike" cap="none" dirty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Natural Interaction in 3D</a:t>
            </a:r>
          </a:p>
        </p:txBody>
      </p:sp>
      <p:pic>
        <p:nvPicPr>
          <p:cNvPr id="153" name="Shape 153"/>
          <p:cNvPicPr preferRelativeResize="0"/>
          <p:nvPr/>
        </p:nvPicPr>
        <p:blipFill rotWithShape="1">
          <a:blip r:embed="rId3">
            <a:alphaModFix amt="53946"/>
          </a:blip>
          <a:srcRect/>
          <a:stretch/>
        </p:blipFill>
        <p:spPr>
          <a:xfrm>
            <a:off x="20017609" y="12579490"/>
            <a:ext cx="2785764" cy="692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Shape 154" descr="manipulate with hands.png"/>
          <p:cNvPicPr preferRelativeResize="0"/>
          <p:nvPr/>
        </p:nvPicPr>
        <p:blipFill rotWithShape="1">
          <a:blip r:embed="rId4">
            <a:alphaModFix/>
          </a:blip>
          <a:srcRect r="3873" b="7927"/>
          <a:stretch/>
        </p:blipFill>
        <p:spPr>
          <a:xfrm>
            <a:off x="0" y="3550175"/>
            <a:ext cx="10587789" cy="586642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Shape 156"/>
          <p:cNvSpPr/>
          <p:nvPr/>
        </p:nvSpPr>
        <p:spPr>
          <a:xfrm>
            <a:off x="11189368" y="5235468"/>
            <a:ext cx="1997243" cy="23427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B5ED"/>
              </a:buClr>
              <a:buSzPct val="25000"/>
              <a:buFont typeface="Proxima Nova"/>
              <a:buNone/>
            </a:pPr>
            <a:r>
              <a:rPr lang="en-US" sz="20000" dirty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+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8190" y="3550175"/>
            <a:ext cx="10595810" cy="5913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hape 140"/>
          <p:cNvPicPr preferRelativeResize="0"/>
          <p:nvPr/>
        </p:nvPicPr>
        <p:blipFill rotWithShape="1">
          <a:blip r:embed="rId3">
            <a:alphaModFix amt="55940"/>
          </a:blip>
          <a:srcRect/>
          <a:stretch/>
        </p:blipFill>
        <p:spPr>
          <a:xfrm>
            <a:off x="20450885" y="12326784"/>
            <a:ext cx="2672700" cy="1336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1" name="Shape 141"/>
          <p:cNvCxnSpPr/>
          <p:nvPr/>
        </p:nvCxnSpPr>
        <p:spPr>
          <a:xfrm>
            <a:off x="1505028" y="12994940"/>
            <a:ext cx="18141600" cy="0"/>
          </a:xfrm>
          <a:prstGeom prst="straightConnector1">
            <a:avLst/>
          </a:prstGeom>
          <a:noFill/>
          <a:ln w="12700" cap="flat" cmpd="sng">
            <a:solidFill>
              <a:srgbClr val="B4B4B4"/>
            </a:solidFill>
            <a:prstDash val="solid"/>
            <a:miter/>
            <a:headEnd type="none" w="med" len="med"/>
            <a:tailEnd type="none" w="med" len="med"/>
          </a:ln>
        </p:spPr>
      </p:cxnSp>
      <p:pic>
        <p:nvPicPr>
          <p:cNvPr id="142" name="Shape 142" descr="Tech-US-Market-Share-Growth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7950" y="4118799"/>
            <a:ext cx="18059400" cy="85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Shape 143"/>
          <p:cNvSpPr/>
          <p:nvPr/>
        </p:nvSpPr>
        <p:spPr>
          <a:xfrm>
            <a:off x="2966281" y="613599"/>
            <a:ext cx="18603900" cy="35052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F60"/>
              </a:buClr>
              <a:buSzPct val="25000"/>
              <a:buFont typeface="Arial"/>
              <a:buNone/>
            </a:pPr>
            <a:r>
              <a:rPr lang="en-US" sz="8000" b="1" i="0" u="none" strike="noStrike" cap="none" dirty="0" smtClean="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Worldwide daily use </a:t>
            </a:r>
            <a:r>
              <a:rPr lang="en-US" sz="8000" b="0" i="0" u="none" strike="noStrike" cap="none" dirty="0" smtClean="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within </a:t>
            </a:r>
            <a:r>
              <a:rPr lang="en-US" sz="8000" b="1" i="0" u="none" strike="noStrike" cap="none" dirty="0" smtClean="0">
                <a:solidFill>
                  <a:srgbClr val="E84F60"/>
                </a:solidFill>
                <a:latin typeface="Arial"/>
                <a:ea typeface="Arial"/>
                <a:cs typeface="Arial"/>
                <a:sym typeface="Arial"/>
              </a:rPr>
              <a:t>10 years</a:t>
            </a:r>
            <a:endParaRPr lang="en-US" sz="8000" b="1" i="0" u="none" strike="noStrike" cap="none" dirty="0">
              <a:solidFill>
                <a:srgbClr val="E84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igh-Fidelity-Avatars-and-Whiteboar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71565" y="1637897"/>
            <a:ext cx="18638926" cy="10484396"/>
          </a:xfrm>
          <a:prstGeom prst="rect">
            <a:avLst/>
          </a:prstGeom>
        </p:spPr>
      </p:pic>
      <p:cxnSp>
        <p:nvCxnSpPr>
          <p:cNvPr id="4" name="Shape 150"/>
          <p:cNvCxnSpPr/>
          <p:nvPr/>
        </p:nvCxnSpPr>
        <p:spPr>
          <a:xfrm>
            <a:off x="1505028" y="12994940"/>
            <a:ext cx="18141600" cy="0"/>
          </a:xfrm>
          <a:prstGeom prst="straightConnector1">
            <a:avLst/>
          </a:prstGeom>
          <a:noFill/>
          <a:ln w="12700" cap="flat" cmpd="sng">
            <a:solidFill>
              <a:srgbClr val="B4B4B4"/>
            </a:solidFill>
            <a:prstDash val="solid"/>
            <a:miter/>
            <a:headEnd type="none" w="med" len="med"/>
            <a:tailEnd type="none" w="med" len="med"/>
          </a:ln>
        </p:spPr>
      </p:cxnSp>
      <p:pic>
        <p:nvPicPr>
          <p:cNvPr id="5" name="Shape 153"/>
          <p:cNvPicPr preferRelativeResize="0"/>
          <p:nvPr/>
        </p:nvPicPr>
        <p:blipFill rotWithShape="1">
          <a:blip r:embed="rId6">
            <a:alphaModFix amt="53946"/>
          </a:blip>
          <a:srcRect/>
          <a:stretch/>
        </p:blipFill>
        <p:spPr>
          <a:xfrm>
            <a:off x="20017609" y="12579490"/>
            <a:ext cx="2785764" cy="692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Shape 215"/>
          <p:cNvPicPr preferRelativeResize="0"/>
          <p:nvPr/>
        </p:nvPicPr>
        <p:blipFill rotWithShape="1">
          <a:blip r:embed="rId3">
            <a:alphaModFix/>
          </a:blip>
          <a:srcRect b="12081"/>
          <a:stretch/>
        </p:blipFill>
        <p:spPr>
          <a:xfrm>
            <a:off x="1" y="1"/>
            <a:ext cx="24384000" cy="13715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Shape 216"/>
          <p:cNvSpPr/>
          <p:nvPr/>
        </p:nvSpPr>
        <p:spPr>
          <a:xfrm>
            <a:off x="5593850" y="298049"/>
            <a:ext cx="12044400" cy="27186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504F"/>
              </a:buClr>
              <a:buSzPct val="25000"/>
              <a:buFont typeface="Arial"/>
              <a:buNone/>
            </a:pPr>
            <a:r>
              <a:rPr lang="en-US" sz="80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Education</a:t>
            </a:r>
            <a:r>
              <a:rPr lang="en-US" sz="8500" baseline="30000" dirty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</p:txBody>
      </p:sp>
      <p:pic>
        <p:nvPicPr>
          <p:cNvPr id="219" name="Shape 2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29048" y="7085150"/>
            <a:ext cx="7900249" cy="60937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226"/>
          <p:cNvSpPr/>
          <p:nvPr/>
        </p:nvSpPr>
        <p:spPr>
          <a:xfrm>
            <a:off x="2223" y="3052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17140">
                <a:srgbClr val="E84F60"/>
              </a:gs>
              <a:gs pos="99229">
                <a:srgbClr val="B172B3"/>
              </a:gs>
              <a:gs pos="100000">
                <a:srgbClr val="B172B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" name="Shape 227"/>
          <p:cNvPicPr preferRelativeResize="0"/>
          <p:nvPr/>
        </p:nvPicPr>
        <p:blipFill rotWithShape="1">
          <a:blip r:embed="rId5">
            <a:alphaModFix/>
          </a:blip>
          <a:srcRect r="73588"/>
          <a:stretch/>
        </p:blipFill>
        <p:spPr>
          <a:xfrm>
            <a:off x="801398" y="-142936"/>
            <a:ext cx="1143600" cy="216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Shape 224" descr="Screen-Grid2015.jpg"/>
          <p:cNvPicPr preferRelativeResize="0"/>
          <p:nvPr/>
        </p:nvPicPr>
        <p:blipFill rotWithShape="1">
          <a:blip r:embed="rId3">
            <a:alphaModFix/>
          </a:blip>
          <a:srcRect l="2250" r="1159"/>
          <a:stretch/>
        </p:blipFill>
        <p:spPr>
          <a:xfrm>
            <a:off x="-23175" y="0"/>
            <a:ext cx="24407174" cy="137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Shape 225"/>
          <p:cNvSpPr/>
          <p:nvPr/>
        </p:nvSpPr>
        <p:spPr>
          <a:xfrm>
            <a:off x="10922001" y="-142936"/>
            <a:ext cx="13651752" cy="6473948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504F"/>
              </a:buClr>
              <a:buSzPct val="25000"/>
              <a:buFont typeface="Arial"/>
              <a:buNone/>
            </a:pPr>
            <a:r>
              <a:rPr lang="en-US" sz="8000" b="1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Events, meetings, shopping,</a:t>
            </a:r>
            <a:r>
              <a:rPr lang="en-US" sz="80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 </a:t>
            </a:r>
            <a:r>
              <a:rPr lang="en-US" sz="8000" b="1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exploration.</a:t>
            </a:r>
            <a:endParaRPr lang="en-US" sz="8000" b="1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Proxima Nova"/>
            </a:endParaRPr>
          </a:p>
        </p:txBody>
      </p:sp>
      <p:sp>
        <p:nvSpPr>
          <p:cNvPr id="226" name="Shape 226"/>
          <p:cNvSpPr/>
          <p:nvPr/>
        </p:nvSpPr>
        <p:spPr>
          <a:xfrm>
            <a:off x="-23177" y="3052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17140">
                <a:srgbClr val="E84F60"/>
              </a:gs>
              <a:gs pos="99229">
                <a:srgbClr val="B172B3"/>
              </a:gs>
              <a:gs pos="100000">
                <a:srgbClr val="B172B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27" name="Shape 227"/>
          <p:cNvPicPr preferRelativeResize="0"/>
          <p:nvPr/>
        </p:nvPicPr>
        <p:blipFill rotWithShape="1">
          <a:blip r:embed="rId4">
            <a:alphaModFix/>
          </a:blip>
          <a:srcRect r="73588"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Shape 2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Shape 267"/>
          <p:cNvSpPr/>
          <p:nvPr/>
        </p:nvSpPr>
        <p:spPr>
          <a:xfrm>
            <a:off x="3428969" y="609949"/>
            <a:ext cx="15091800" cy="30734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8000" b="1" dirty="0">
                <a:solidFill>
                  <a:srgbClr val="53585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Bigger than Earth</a:t>
            </a:r>
          </a:p>
        </p:txBody>
      </p:sp>
      <p:sp>
        <p:nvSpPr>
          <p:cNvPr id="6" name="Shape 226"/>
          <p:cNvSpPr/>
          <p:nvPr/>
        </p:nvSpPr>
        <p:spPr>
          <a:xfrm>
            <a:off x="-23177" y="3052"/>
            <a:ext cx="5982600" cy="2718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120000" y="0"/>
                </a:lnTo>
                <a:lnTo>
                  <a:pt x="277" y="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E84F60"/>
              </a:gs>
              <a:gs pos="17140">
                <a:srgbClr val="E84F60"/>
              </a:gs>
              <a:gs pos="99229">
                <a:srgbClr val="B172B3"/>
              </a:gs>
              <a:gs pos="100000">
                <a:srgbClr val="B172B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C3CC"/>
              </a:buClr>
              <a:buFont typeface="Proxima Nova"/>
              <a:buNone/>
            </a:pPr>
            <a:endParaRPr sz="4400" b="0" i="0" u="none" strike="noStrike" cap="none">
              <a:solidFill>
                <a:srgbClr val="C1C3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" name="Shape 227"/>
          <p:cNvPicPr preferRelativeResize="0"/>
          <p:nvPr/>
        </p:nvPicPr>
        <p:blipFill rotWithShape="1">
          <a:blip r:embed="rId4">
            <a:alphaModFix/>
          </a:blip>
          <a:srcRect r="73588"/>
          <a:stretch/>
        </p:blipFill>
        <p:spPr>
          <a:xfrm>
            <a:off x="775998" y="-168336"/>
            <a:ext cx="1143600" cy="216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Shape 274"/>
          <p:cNvPicPr preferRelativeResize="0"/>
          <p:nvPr/>
        </p:nvPicPr>
        <p:blipFill rotWithShape="1">
          <a:blip r:embed="rId3">
            <a:alphaModFix/>
          </a:blip>
          <a:srcRect l="-15094" r="-17405" b="24528"/>
          <a:stretch/>
        </p:blipFill>
        <p:spPr>
          <a:xfrm>
            <a:off x="-3681043" y="0"/>
            <a:ext cx="32309096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Shape 275"/>
          <p:cNvSpPr/>
          <p:nvPr/>
        </p:nvSpPr>
        <p:spPr>
          <a:xfrm>
            <a:off x="12545221" y="4320304"/>
            <a:ext cx="8324700" cy="85812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7" indent="160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DB5ED"/>
              </a:buClr>
              <a:buSzPct val="25000"/>
              <a:buFont typeface="Arial"/>
              <a:buNone/>
            </a:pPr>
            <a:r>
              <a:rPr lang="en-US" sz="3600" u="none" strike="noStrike" cap="none" dirty="0" smtClean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facebook.com</a:t>
            </a:r>
            <a:r>
              <a:rPr lang="en-US" sz="3600" u="none" strike="noStrike" cap="none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/highfidelityinc</a:t>
            </a:r>
            <a:endParaRPr lang="en-US" sz="3600" u="none" strike="noStrike" cap="none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Proxima Nova"/>
            </a:endParaRPr>
          </a:p>
        </p:txBody>
      </p:sp>
      <p:pic>
        <p:nvPicPr>
          <p:cNvPr id="277" name="Shape 2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62173" y="3720835"/>
            <a:ext cx="465252" cy="46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Shape 2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954000" y="4608439"/>
            <a:ext cx="1230900" cy="39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Shape 279"/>
          <p:cNvPicPr preferRelativeResize="0"/>
          <p:nvPr/>
        </p:nvPicPr>
        <p:blipFill rotWithShape="1">
          <a:blip r:embed="rId6">
            <a:alphaModFix/>
          </a:blip>
          <a:srcRect r="73731" b="19663"/>
          <a:stretch/>
        </p:blipFill>
        <p:spPr>
          <a:xfrm>
            <a:off x="3061201" y="3367474"/>
            <a:ext cx="570600" cy="87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Shape 280"/>
          <p:cNvPicPr preferRelativeResize="0"/>
          <p:nvPr/>
        </p:nvPicPr>
        <p:blipFill rotWithShape="1">
          <a:blip r:embed="rId6">
            <a:alphaModFix/>
          </a:blip>
          <a:srcRect r="73731" b="19663"/>
          <a:stretch/>
        </p:blipFill>
        <p:spPr>
          <a:xfrm>
            <a:off x="3061201" y="4258669"/>
            <a:ext cx="570600" cy="87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2379686" y="3502542"/>
            <a:ext cx="7083991" cy="6960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7" indent="1600200">
              <a:lnSpc>
                <a:spcPct val="120000"/>
              </a:lnSpc>
              <a:buClr>
                <a:srgbClr val="1DB5ED"/>
              </a:buClr>
              <a:buSzPct val="25000"/>
            </a:pPr>
            <a:r>
              <a:rPr lang="en-US" sz="3600" dirty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highfidelity.com</a:t>
            </a:r>
            <a:r>
              <a:rPr lang="en-US" sz="36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/download</a:t>
            </a:r>
            <a:endParaRPr lang="en-US" sz="36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Proxima Nov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79686" y="4363550"/>
            <a:ext cx="6083717" cy="6960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7" indent="1600200">
              <a:lnSpc>
                <a:spcPct val="120000"/>
              </a:lnSpc>
              <a:buClr>
                <a:srgbClr val="1DB5ED"/>
              </a:buClr>
              <a:buSzPct val="25000"/>
            </a:pPr>
            <a:r>
              <a:rPr lang="en-US" sz="3600" dirty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highfidelity.com</a:t>
            </a:r>
            <a:r>
              <a:rPr lang="en-US" sz="36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/docs</a:t>
            </a:r>
            <a:endParaRPr lang="en-US" sz="36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Proxima Nov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88509" y="1353178"/>
            <a:ext cx="972413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FFFFFF"/>
              </a:buClr>
              <a:buSzPct val="25000"/>
            </a:pPr>
            <a:r>
              <a:rPr lang="en-US" sz="8000" b="1" dirty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Links and Resources</a:t>
            </a:r>
            <a:endParaRPr lang="en-US" sz="8000" b="1" dirty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473505" y="3554783"/>
            <a:ext cx="7148111" cy="7072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7" indent="1600200">
              <a:lnSpc>
                <a:spcPct val="120000"/>
              </a:lnSpc>
              <a:buClr>
                <a:srgbClr val="1DB5ED"/>
              </a:buClr>
              <a:buSzPct val="25000"/>
            </a:pPr>
            <a:r>
              <a:rPr lang="en-US" sz="3600" dirty="0" smtClean="0">
                <a:solidFill>
                  <a:srgbClr val="1DB5ED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twitter.com</a:t>
            </a:r>
            <a:r>
              <a:rPr lang="en-US" sz="3600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Proxima Nova"/>
              </a:rPr>
              <a:t>/highfidelityinc</a:t>
            </a:r>
            <a:endParaRPr lang="en-US" sz="36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owroom">
  <a:themeElements>
    <a:clrScheme name="Showroom">
      <a:dk1>
        <a:srgbClr val="9AE8DF"/>
      </a:dk1>
      <a:lt1>
        <a:srgbClr val="E84F60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94</Words>
  <Application>Microsoft Macintosh PowerPoint</Application>
  <PresentationFormat>Custom</PresentationFormat>
  <Paragraphs>27</Paragraphs>
  <Slides>10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Helvetica Neue</vt:lpstr>
      <vt:lpstr>Merriweather Sans</vt:lpstr>
      <vt:lpstr>Proxima Nova</vt:lpstr>
      <vt:lpstr>Arial</vt:lpstr>
      <vt:lpstr>Showroom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alan@highfidelity.com</cp:lastModifiedBy>
  <cp:revision>12</cp:revision>
  <dcterms:modified xsi:type="dcterms:W3CDTF">2016-10-26T22:31:13Z</dcterms:modified>
</cp:coreProperties>
</file>