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58" r:id="rId6"/>
    <p:sldId id="259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1" d="100"/>
          <a:sy n="71" d="100"/>
        </p:scale>
        <p:origin x="68" y="3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86355-230F-4A50-A5D7-565CCB73B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B91D0-EEFB-484F-8672-683803124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FE884-C840-412D-9C59-CA93B730C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014D6-2EE0-459F-A1D6-9C69DB926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C91D4-2B6C-4C55-AEBD-E06EC0F47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59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87341-5B74-459A-B4DE-92ED8E179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3F828-DF3F-42A4-9E22-48173D370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B711F-E655-45FB-8F4B-38C0E9E5A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D7F7D-DD6D-40E5-8C1D-976B4FCA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A761C-44B1-49DB-956A-FD91CF3F8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14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0E035-FDCE-4781-80A5-97F009BA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F0F42-907C-4F52-BE85-CBD2643B0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0FEAB-3279-4827-B32F-299DB3319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8291C-4275-43B7-A805-076F407DD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87C5D-4033-482B-82D0-F7617333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16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7322B-4F91-47A1-BC9E-7F3302EFA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C3B0B-17DA-4A73-BDC4-6F174CB4F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3EE9B9-220F-40E3-925B-84F2C7EC7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31450-7FD0-4964-9B27-282FB2097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E8501F-778D-4B2E-87AD-66F9C6287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849DA-6D33-4266-9DE5-23BDEBB1C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47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9BC0F-1EFC-4B00-BA5B-3B6B01FF8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504A8-034A-4C6D-98A3-DBEC6D64F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34B3C-35D7-4F17-B1AF-D06050F0D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14B867-57B3-4C3E-98E6-5C425FFEF1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77365A-4402-48EE-89BC-FAA3000703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C1755F-9D24-4BD0-9626-3473E14AB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3D4968-A7D1-40E2-867D-B3507E30D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D16082-129E-407B-8410-0DF6D9E31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24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7F85A-87A7-494C-A470-B432E7855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8D7C2-1912-4FFE-8697-499002634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1A79BE-AC63-4C2C-BD75-EA002EB89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4A8414-B6E8-4EEC-9CDA-5E936DCD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09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43EAA4-66CA-4740-ACF2-CB40A92F2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F54A02-CE96-4DD4-BC3A-880F4D13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F29F5-1BA5-4BA9-8C3C-6A18247B0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62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BE94D-0FC9-454A-8B0F-D98E4E3E0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34BA2-B7F6-41D4-BF4E-BD5F6A69E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4A859-E115-4E84-A272-DAB1CB500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6E7794-1B6E-41E8-9E40-2D092E129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8F6DF-BD2A-4F1A-9DDB-E9D0866E3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5759A-47EF-4A70-8590-1BECAD316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82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472C4-D30A-4ADD-AF20-144940DE5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5513F4-4E34-4184-8817-FEF2E4F2D9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F4B34-A590-4CC4-90B7-41C232DEA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4ECFB0-773A-4C38-94BC-199C7F584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0075C-DFEF-4F67-8FB9-A946C1BDB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A16E9-91DB-487F-9D34-7EA90700F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07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5B74-D8CC-458C-9130-041E51958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8472B0-89E8-4F25-BDE6-A17733E8A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21131-EC0A-4D00-917E-3B9E6E6B8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ECB46-F88E-4F91-99A8-688C8DC0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48FF0-2E79-4076-AE67-59C821FF2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72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3B1D6B-FBDB-4C14-8A5D-B51EAE0C94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BDC195-0F8E-43B6-B62D-7F6CE328D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E747E-C549-4603-91DB-1299EACE8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F51A3-356F-4DF7-95E4-466B1B87A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16EA3-567D-47F8-AD03-46CA0ED20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9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36DE16-9E95-4F0E-A38E-046BE87C2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5F81E-736F-4D5A-84E7-87DF5B5FE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45A64-87FC-4F21-8A70-EC90AFF3C9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06C00-4336-47F8-B7E8-C40EC08E65D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2A42C-AD85-46FC-BFD0-EE264ED7C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ECF1C-4B7D-4724-9865-51D393ECB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C4E44-8245-41DC-BD2D-35612CE01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5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EF72E-DA52-4460-B4A2-760C163F13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Studio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D5FCC0-3550-4EB8-9920-3645F9779D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63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244589F-237E-4293-B997-7F9328304259}"/>
              </a:ext>
            </a:extLst>
          </p:cNvPr>
          <p:cNvGrpSpPr/>
          <p:nvPr/>
        </p:nvGrpSpPr>
        <p:grpSpPr>
          <a:xfrm>
            <a:off x="1011044" y="144966"/>
            <a:ext cx="10129023" cy="6478858"/>
            <a:chOff x="1174595" y="89210"/>
            <a:chExt cx="10129023" cy="647885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5D2CBC-6496-42B3-8538-3AC4981F26FD}"/>
                </a:ext>
              </a:extLst>
            </p:cNvPr>
            <p:cNvSpPr/>
            <p:nvPr/>
          </p:nvSpPr>
          <p:spPr>
            <a:xfrm>
              <a:off x="4244898" y="1940312"/>
              <a:ext cx="3902926" cy="30182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general/meeting</a:t>
              </a:r>
            </a:p>
            <a:p>
              <a:pPr algn="ctr"/>
              <a:r>
                <a:rPr lang="en-US" dirty="0"/>
                <a:t>space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E7DE895-08BF-4807-BD08-BBF825DF1D99}"/>
                </a:ext>
              </a:extLst>
            </p:cNvPr>
            <p:cNvSpPr/>
            <p:nvPr/>
          </p:nvSpPr>
          <p:spPr>
            <a:xfrm>
              <a:off x="1174595" y="2542478"/>
              <a:ext cx="3538654" cy="18734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bingo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EF419A6-3D1C-4022-9AF7-C7DE65912865}"/>
                </a:ext>
              </a:extLst>
            </p:cNvPr>
            <p:cNvSpPr/>
            <p:nvPr/>
          </p:nvSpPr>
          <p:spPr>
            <a:xfrm>
              <a:off x="7764964" y="2542478"/>
              <a:ext cx="3538654" cy="18734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trivia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8FC0551-1B08-4500-924C-FC4F00BEF87C}"/>
                </a:ext>
              </a:extLst>
            </p:cNvPr>
            <p:cNvSpPr/>
            <p:nvPr/>
          </p:nvSpPr>
          <p:spPr>
            <a:xfrm>
              <a:off x="5560741" y="4646342"/>
              <a:ext cx="1271239" cy="19217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Welcome</a:t>
              </a:r>
            </a:p>
            <a:p>
              <a:pPr algn="ctr"/>
              <a:r>
                <a:rPr lang="en-US" dirty="0"/>
                <a:t>concourse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6540E6-21AB-4D4A-8F97-F686B71876C5}"/>
                </a:ext>
              </a:extLst>
            </p:cNvPr>
            <p:cNvSpPr/>
            <p:nvPr/>
          </p:nvSpPr>
          <p:spPr>
            <a:xfrm>
              <a:off x="6995531" y="89210"/>
              <a:ext cx="2304585" cy="22748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Special events 2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DD5065C5-DD4E-4F9A-A384-BF59370B99DB}"/>
              </a:ext>
            </a:extLst>
          </p:cNvPr>
          <p:cNvSpPr/>
          <p:nvPr/>
        </p:nvSpPr>
        <p:spPr>
          <a:xfrm>
            <a:off x="2929055" y="144966"/>
            <a:ext cx="2304585" cy="2274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Special events 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C64CB7-B5CD-4DAF-A99F-952F415707E2}"/>
              </a:ext>
            </a:extLst>
          </p:cNvPr>
          <p:cNvSpPr/>
          <p:nvPr/>
        </p:nvSpPr>
        <p:spPr>
          <a:xfrm>
            <a:off x="2929055" y="4702098"/>
            <a:ext cx="2304585" cy="2274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Marketplace items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A42A2B-0D87-4AFE-B6F0-87042E302D5D}"/>
              </a:ext>
            </a:extLst>
          </p:cNvPr>
          <p:cNvSpPr/>
          <p:nvPr/>
        </p:nvSpPr>
        <p:spPr>
          <a:xfrm>
            <a:off x="6831980" y="4702098"/>
            <a:ext cx="2304585" cy="2274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Avatars/wearables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489B3A5-89A9-4DD8-8E2C-22F06C85E000}"/>
              </a:ext>
            </a:extLst>
          </p:cNvPr>
          <p:cNvSpPr/>
          <p:nvPr/>
        </p:nvSpPr>
        <p:spPr>
          <a:xfrm>
            <a:off x="5397190" y="498088"/>
            <a:ext cx="1271239" cy="19217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Utilities/ app library</a:t>
            </a:r>
          </a:p>
        </p:txBody>
      </p:sp>
    </p:spTree>
    <p:extLst>
      <p:ext uri="{BB962C8B-B14F-4D97-AF65-F5344CB8AC3E}">
        <p14:creationId xmlns:p14="http://schemas.microsoft.com/office/powerpoint/2010/main" val="92806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804126-78A0-472C-9B33-C667A83540D6}"/>
              </a:ext>
            </a:extLst>
          </p:cNvPr>
          <p:cNvGrpSpPr/>
          <p:nvPr/>
        </p:nvGrpSpPr>
        <p:grpSpPr>
          <a:xfrm>
            <a:off x="966220" y="-643928"/>
            <a:ext cx="10129023" cy="6831980"/>
            <a:chOff x="1011044" y="144966"/>
            <a:chExt cx="10129023" cy="6831980"/>
          </a:xfrm>
          <a:scene3d>
            <a:camera prst="isometricTopUp"/>
            <a:lightRig rig="threePt" dir="t"/>
          </a:scene3d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5D2CBC-6496-42B3-8538-3AC4981F26FD}"/>
                </a:ext>
              </a:extLst>
            </p:cNvPr>
            <p:cNvSpPr/>
            <p:nvPr/>
          </p:nvSpPr>
          <p:spPr>
            <a:xfrm>
              <a:off x="4081347" y="1996068"/>
              <a:ext cx="3902926" cy="3018264"/>
            </a:xfrm>
            <a:prstGeom prst="rect">
              <a:avLst/>
            </a:prstGeom>
            <a:sp3d extrusionH="1270000">
              <a:bevelT w="20116800" h="3810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general/meeting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E7DE895-08BF-4807-BD08-BBF825DF1D99}"/>
                </a:ext>
              </a:extLst>
            </p:cNvPr>
            <p:cNvSpPr/>
            <p:nvPr/>
          </p:nvSpPr>
          <p:spPr>
            <a:xfrm>
              <a:off x="1011044" y="2598234"/>
              <a:ext cx="3538654" cy="1873405"/>
            </a:xfrm>
            <a:prstGeom prst="rect">
              <a:avLst/>
            </a:prstGeom>
            <a:sp3d extrusionH="1905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bingo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EF419A6-3D1C-4022-9AF7-C7DE65912865}"/>
                </a:ext>
              </a:extLst>
            </p:cNvPr>
            <p:cNvSpPr/>
            <p:nvPr/>
          </p:nvSpPr>
          <p:spPr>
            <a:xfrm>
              <a:off x="7601413" y="2598234"/>
              <a:ext cx="3538654" cy="1873405"/>
            </a:xfrm>
            <a:prstGeom prst="rect">
              <a:avLst/>
            </a:prstGeom>
            <a:sp3d extrusionH="1905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trivia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8FC0551-1B08-4500-924C-FC4F00BEF87C}"/>
                </a:ext>
              </a:extLst>
            </p:cNvPr>
            <p:cNvSpPr/>
            <p:nvPr/>
          </p:nvSpPr>
          <p:spPr>
            <a:xfrm>
              <a:off x="5397190" y="4702098"/>
              <a:ext cx="1271239" cy="1921726"/>
            </a:xfrm>
            <a:prstGeom prst="rect">
              <a:avLst/>
            </a:prstGeom>
            <a:sp3d extrusionH="508000">
              <a:bevelT w="1905000" h="1016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Welcome</a:t>
              </a:r>
            </a:p>
            <a:p>
              <a:pPr algn="ctr"/>
              <a:r>
                <a:rPr lang="en-US" dirty="0"/>
                <a:t>concourse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6540E6-21AB-4D4A-8F97-F686B71876C5}"/>
                </a:ext>
              </a:extLst>
            </p:cNvPr>
            <p:cNvSpPr/>
            <p:nvPr/>
          </p:nvSpPr>
          <p:spPr>
            <a:xfrm>
              <a:off x="6831980" y="144966"/>
              <a:ext cx="2304585" cy="2274848"/>
            </a:xfrm>
            <a:prstGeom prst="rect">
              <a:avLst/>
            </a:prstGeom>
            <a:sp3d extrusionH="1651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Special events 2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D5065C5-DD4E-4F9A-A384-BF59370B99DB}"/>
                </a:ext>
              </a:extLst>
            </p:cNvPr>
            <p:cNvSpPr/>
            <p:nvPr/>
          </p:nvSpPr>
          <p:spPr>
            <a:xfrm>
              <a:off x="2929055" y="144966"/>
              <a:ext cx="2304585" cy="2274848"/>
            </a:xfrm>
            <a:prstGeom prst="rect">
              <a:avLst/>
            </a:prstGeom>
            <a:sp3d extrusionH="1905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Special events 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CC64CB7-B5CD-4DAF-A99F-952F415707E2}"/>
                </a:ext>
              </a:extLst>
            </p:cNvPr>
            <p:cNvSpPr/>
            <p:nvPr/>
          </p:nvSpPr>
          <p:spPr>
            <a:xfrm>
              <a:off x="2929055" y="4702098"/>
              <a:ext cx="2304585" cy="2274848"/>
            </a:xfrm>
            <a:prstGeom prst="rect">
              <a:avLst/>
            </a:prstGeom>
            <a:sp3d extrusionH="1016000">
              <a:bevelT w="19050000" h="10160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Marketplace items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2A42A2B-0D87-4AFE-B6F0-87042E302D5D}"/>
                </a:ext>
              </a:extLst>
            </p:cNvPr>
            <p:cNvSpPr/>
            <p:nvPr/>
          </p:nvSpPr>
          <p:spPr>
            <a:xfrm>
              <a:off x="6831980" y="4702098"/>
              <a:ext cx="2304585" cy="2274848"/>
            </a:xfrm>
            <a:prstGeom prst="rect">
              <a:avLst/>
            </a:prstGeom>
            <a:sp3d extrusionH="1143000">
              <a:bevelT w="20116800" h="10160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Apps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489B3A5-89A9-4DD8-8E2C-22F06C85E000}"/>
                </a:ext>
              </a:extLst>
            </p:cNvPr>
            <p:cNvSpPr/>
            <p:nvPr/>
          </p:nvSpPr>
          <p:spPr>
            <a:xfrm>
              <a:off x="5397190" y="498088"/>
              <a:ext cx="1271239" cy="1921726"/>
            </a:xfrm>
            <a:prstGeom prst="rect">
              <a:avLst/>
            </a:prstGeom>
            <a:sp3d extrusionH="508000">
              <a:bevelT w="1905000" h="1016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utilities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5808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804126-78A0-472C-9B33-C667A83540D6}"/>
              </a:ext>
            </a:extLst>
          </p:cNvPr>
          <p:cNvGrpSpPr/>
          <p:nvPr/>
        </p:nvGrpSpPr>
        <p:grpSpPr>
          <a:xfrm>
            <a:off x="966220" y="-643928"/>
            <a:ext cx="10129023" cy="6831980"/>
            <a:chOff x="1011044" y="144966"/>
            <a:chExt cx="10129023" cy="6831980"/>
          </a:xfrm>
          <a:scene3d>
            <a:camera prst="isometricTopUp"/>
            <a:lightRig rig="threePt" dir="t"/>
          </a:scene3d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5D2CBC-6496-42B3-8538-3AC4981F26FD}"/>
                </a:ext>
              </a:extLst>
            </p:cNvPr>
            <p:cNvSpPr/>
            <p:nvPr/>
          </p:nvSpPr>
          <p:spPr>
            <a:xfrm>
              <a:off x="4081347" y="1996068"/>
              <a:ext cx="3902926" cy="3018264"/>
            </a:xfrm>
            <a:prstGeom prst="rect">
              <a:avLst/>
            </a:prstGeom>
            <a:sp3d extrusionH="1270000">
              <a:bevelT w="20116800" h="3810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general/meeting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E7DE895-08BF-4807-BD08-BBF825DF1D99}"/>
                </a:ext>
              </a:extLst>
            </p:cNvPr>
            <p:cNvSpPr/>
            <p:nvPr/>
          </p:nvSpPr>
          <p:spPr>
            <a:xfrm>
              <a:off x="1011044" y="2598234"/>
              <a:ext cx="3538654" cy="1873405"/>
            </a:xfrm>
            <a:prstGeom prst="rect">
              <a:avLst/>
            </a:prstGeom>
            <a:sp3d extrusionH="1905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bingo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EF419A6-3D1C-4022-9AF7-C7DE65912865}"/>
                </a:ext>
              </a:extLst>
            </p:cNvPr>
            <p:cNvSpPr/>
            <p:nvPr/>
          </p:nvSpPr>
          <p:spPr>
            <a:xfrm>
              <a:off x="7601413" y="2598234"/>
              <a:ext cx="3538654" cy="1873405"/>
            </a:xfrm>
            <a:prstGeom prst="rect">
              <a:avLst/>
            </a:prstGeom>
            <a:sp3d extrusionH="1905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trivia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8FC0551-1B08-4500-924C-FC4F00BEF87C}"/>
                </a:ext>
              </a:extLst>
            </p:cNvPr>
            <p:cNvSpPr/>
            <p:nvPr/>
          </p:nvSpPr>
          <p:spPr>
            <a:xfrm>
              <a:off x="5397190" y="4702098"/>
              <a:ext cx="1271239" cy="1921726"/>
            </a:xfrm>
            <a:prstGeom prst="rect">
              <a:avLst/>
            </a:prstGeom>
            <a:sp3d extrusionH="508000">
              <a:bevelT w="1905000" h="1016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Welcome</a:t>
              </a:r>
            </a:p>
            <a:p>
              <a:pPr algn="ctr"/>
              <a:r>
                <a:rPr lang="en-US" dirty="0"/>
                <a:t>concourse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6540E6-21AB-4D4A-8F97-F686B71876C5}"/>
                </a:ext>
              </a:extLst>
            </p:cNvPr>
            <p:cNvSpPr/>
            <p:nvPr/>
          </p:nvSpPr>
          <p:spPr>
            <a:xfrm>
              <a:off x="6831980" y="144966"/>
              <a:ext cx="2304585" cy="2274848"/>
            </a:xfrm>
            <a:prstGeom prst="rect">
              <a:avLst/>
            </a:prstGeom>
            <a:sp3d extrusionH="1651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Special events 2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D5065C5-DD4E-4F9A-A384-BF59370B99DB}"/>
                </a:ext>
              </a:extLst>
            </p:cNvPr>
            <p:cNvSpPr/>
            <p:nvPr/>
          </p:nvSpPr>
          <p:spPr>
            <a:xfrm>
              <a:off x="2929055" y="144966"/>
              <a:ext cx="2304585" cy="2274848"/>
            </a:xfrm>
            <a:prstGeom prst="rect">
              <a:avLst/>
            </a:prstGeom>
            <a:sp3d extrusionH="1905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Special events 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CC64CB7-B5CD-4DAF-A99F-952F415707E2}"/>
                </a:ext>
              </a:extLst>
            </p:cNvPr>
            <p:cNvSpPr/>
            <p:nvPr/>
          </p:nvSpPr>
          <p:spPr>
            <a:xfrm>
              <a:off x="2929055" y="4702098"/>
              <a:ext cx="2304585" cy="2274848"/>
            </a:xfrm>
            <a:prstGeom prst="rect">
              <a:avLst/>
            </a:prstGeom>
            <a:sp3d extrusionH="1016000">
              <a:bevelT w="19050000" h="10160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Marketplace items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2A42A2B-0D87-4AFE-B6F0-87042E302D5D}"/>
                </a:ext>
              </a:extLst>
            </p:cNvPr>
            <p:cNvSpPr/>
            <p:nvPr/>
          </p:nvSpPr>
          <p:spPr>
            <a:xfrm>
              <a:off x="6831980" y="4702098"/>
              <a:ext cx="2304585" cy="2274848"/>
            </a:xfrm>
            <a:prstGeom prst="rect">
              <a:avLst/>
            </a:prstGeom>
            <a:sp3d extrusionH="1143000">
              <a:bevelT w="20116800" h="10160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Apps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489B3A5-89A9-4DD8-8E2C-22F06C85E000}"/>
                </a:ext>
              </a:extLst>
            </p:cNvPr>
            <p:cNvSpPr/>
            <p:nvPr/>
          </p:nvSpPr>
          <p:spPr>
            <a:xfrm>
              <a:off x="5397190" y="498088"/>
              <a:ext cx="1271239" cy="1921726"/>
            </a:xfrm>
            <a:prstGeom prst="rect">
              <a:avLst/>
            </a:prstGeom>
            <a:sp3d extrusionH="508000">
              <a:bevelT w="1905000" h="1016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utilities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6FBBC54-03C7-4A93-A859-D60817C93EF2}"/>
              </a:ext>
            </a:extLst>
          </p:cNvPr>
          <p:cNvGrpSpPr/>
          <p:nvPr/>
        </p:nvGrpSpPr>
        <p:grpSpPr>
          <a:xfrm>
            <a:off x="3904990" y="1136656"/>
            <a:ext cx="4165990" cy="2723742"/>
            <a:chOff x="2225845" y="88336"/>
            <a:chExt cx="7575856" cy="3724507"/>
          </a:xfrm>
          <a:scene3d>
            <a:camera prst="isometricTopUp"/>
            <a:lightRig rig="threePt" dir="t"/>
          </a:scene3d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734ECA7-4DC0-41E9-A0D0-A3EB3B26A091}"/>
                </a:ext>
              </a:extLst>
            </p:cNvPr>
            <p:cNvGrpSpPr/>
            <p:nvPr/>
          </p:nvGrpSpPr>
          <p:grpSpPr>
            <a:xfrm>
              <a:off x="3754491" y="88336"/>
              <a:ext cx="4466990" cy="3724507"/>
              <a:chOff x="4007934" y="1620644"/>
              <a:chExt cx="4466990" cy="3724507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A6D5100-55A1-49AA-9845-7E02BDD39843}"/>
                  </a:ext>
                </a:extLst>
              </p:cNvPr>
              <p:cNvSpPr/>
              <p:nvPr/>
            </p:nvSpPr>
            <p:spPr>
              <a:xfrm>
                <a:off x="7055003" y="1620644"/>
                <a:ext cx="1419921" cy="921834"/>
              </a:xfrm>
              <a:prstGeom prst="rect">
                <a:avLst/>
              </a:prstGeom>
              <a:sp3d extrusionH="7620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mark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96EF9F4-8521-4BF2-8F7D-6965DB4F527F}"/>
                  </a:ext>
                </a:extLst>
              </p:cNvPr>
              <p:cNvSpPr/>
              <p:nvPr/>
            </p:nvSpPr>
            <p:spPr>
              <a:xfrm>
                <a:off x="4012579" y="1628078"/>
                <a:ext cx="1419921" cy="921834"/>
              </a:xfrm>
              <a:prstGeom prst="rect">
                <a:avLst/>
              </a:prstGeom>
              <a:sp3d extrusionH="7620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robin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43D49E4-EEED-4006-B2B7-DD7595B9005E}"/>
                  </a:ext>
                </a:extLst>
              </p:cNvPr>
              <p:cNvSpPr/>
              <p:nvPr/>
            </p:nvSpPr>
            <p:spPr>
              <a:xfrm>
                <a:off x="5536580" y="1628078"/>
                <a:ext cx="1419921" cy="921834"/>
              </a:xfrm>
              <a:prstGeom prst="rect">
                <a:avLst/>
              </a:prstGeom>
              <a:sp3d extrusionH="7620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milad</a:t>
                </a:r>
                <a:endParaRPr lang="en-US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216D0B2-2B79-4868-A37A-0AF385E5F535}"/>
                  </a:ext>
                </a:extLst>
              </p:cNvPr>
              <p:cNvSpPr/>
              <p:nvPr/>
            </p:nvSpPr>
            <p:spPr>
              <a:xfrm>
                <a:off x="7050358" y="4415883"/>
                <a:ext cx="1419921" cy="921834"/>
              </a:xfrm>
              <a:prstGeom prst="rect">
                <a:avLst/>
              </a:prstGeom>
              <a:sp3d extrusionH="7620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andy</a:t>
                </a:r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D76D727-C197-49CF-937E-2D4D792EFB5E}"/>
                  </a:ext>
                </a:extLst>
              </p:cNvPr>
              <p:cNvSpPr/>
              <p:nvPr/>
            </p:nvSpPr>
            <p:spPr>
              <a:xfrm>
                <a:off x="4007934" y="4423317"/>
                <a:ext cx="1419921" cy="921834"/>
              </a:xfrm>
              <a:prstGeom prst="rect">
                <a:avLst/>
              </a:prstGeom>
              <a:sp3d extrusionH="7620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becky</a:t>
                </a:r>
                <a:endParaRPr lang="en-US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384E801-7FE7-4439-94DE-C680247C263E}"/>
                  </a:ext>
                </a:extLst>
              </p:cNvPr>
              <p:cNvSpPr/>
              <p:nvPr/>
            </p:nvSpPr>
            <p:spPr>
              <a:xfrm>
                <a:off x="5531935" y="4423317"/>
                <a:ext cx="1419921" cy="921834"/>
              </a:xfrm>
              <a:prstGeom prst="rect">
                <a:avLst/>
              </a:prstGeom>
              <a:sp3d extrusionH="7620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salina</a:t>
                </a:r>
                <a:endParaRPr lang="en-US" dirty="0"/>
              </a:p>
            </p:txBody>
          </p:sp>
          <p:sp>
            <p:nvSpPr>
              <p:cNvPr id="25" name="Frame 24">
                <a:extLst>
                  <a:ext uri="{FF2B5EF4-FFF2-40B4-BE49-F238E27FC236}">
                    <a16:creationId xmlns:a16="http://schemas.microsoft.com/office/drawing/2014/main" id="{BB1E8990-2F38-46CA-A67E-722BFBF873D9}"/>
                  </a:ext>
                </a:extLst>
              </p:cNvPr>
              <p:cNvSpPr/>
              <p:nvPr/>
            </p:nvSpPr>
            <p:spPr>
              <a:xfrm>
                <a:off x="4482790" y="2549912"/>
                <a:ext cx="3471747" cy="1865971"/>
              </a:xfrm>
              <a:prstGeom prst="frame">
                <a:avLst/>
              </a:prstGeom>
              <a:sp3d extrusionH="12700">
                <a:bevelT w="19050000" h="635000" prst="angle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C9CC025-5E1B-4B03-9B0E-DD533BFDCA5F}"/>
                </a:ext>
              </a:extLst>
            </p:cNvPr>
            <p:cNvSpPr/>
            <p:nvPr/>
          </p:nvSpPr>
          <p:spPr>
            <a:xfrm>
              <a:off x="8381780" y="88336"/>
              <a:ext cx="1419921" cy="921834"/>
            </a:xfrm>
            <a:prstGeom prst="rect">
              <a:avLst/>
            </a:prstGeom>
            <a:sp3d extrusionH="7620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88B5D95-E0A3-443C-B33C-2E1BED22556F}"/>
                </a:ext>
              </a:extLst>
            </p:cNvPr>
            <p:cNvSpPr/>
            <p:nvPr/>
          </p:nvSpPr>
          <p:spPr>
            <a:xfrm>
              <a:off x="8377135" y="2883575"/>
              <a:ext cx="1419921" cy="921834"/>
            </a:xfrm>
            <a:prstGeom prst="rect">
              <a:avLst/>
            </a:prstGeom>
            <a:sp3d extrusionH="7620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709F77A-CEBE-49D9-8745-730835F00179}"/>
                </a:ext>
              </a:extLst>
            </p:cNvPr>
            <p:cNvSpPr/>
            <p:nvPr/>
          </p:nvSpPr>
          <p:spPr>
            <a:xfrm>
              <a:off x="2230490" y="95770"/>
              <a:ext cx="1419921" cy="921834"/>
            </a:xfrm>
            <a:prstGeom prst="rect">
              <a:avLst/>
            </a:prstGeom>
            <a:sp3d extrusionH="7620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52C1B48-E48B-4CC9-B4F7-91B9BCEA80EA}"/>
                </a:ext>
              </a:extLst>
            </p:cNvPr>
            <p:cNvSpPr/>
            <p:nvPr/>
          </p:nvSpPr>
          <p:spPr>
            <a:xfrm>
              <a:off x="2225845" y="2891009"/>
              <a:ext cx="1419921" cy="921834"/>
            </a:xfrm>
            <a:prstGeom prst="rect">
              <a:avLst/>
            </a:prstGeom>
            <a:sp3d extrusionH="7620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ame 31">
              <a:extLst>
                <a:ext uri="{FF2B5EF4-FFF2-40B4-BE49-F238E27FC236}">
                  <a16:creationId xmlns:a16="http://schemas.microsoft.com/office/drawing/2014/main" id="{DFFB6968-963F-4B38-8EC5-A83D8BACE805}"/>
                </a:ext>
              </a:extLst>
            </p:cNvPr>
            <p:cNvSpPr/>
            <p:nvPr/>
          </p:nvSpPr>
          <p:spPr>
            <a:xfrm>
              <a:off x="2409923" y="1026349"/>
              <a:ext cx="7110596" cy="1865971"/>
            </a:xfrm>
            <a:prstGeom prst="frame">
              <a:avLst/>
            </a:prstGeom>
            <a:sp3d extrusionH="12700">
              <a:bevelT w="19050000" h="635000" prst="angle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6108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C88CA5-DA26-4E50-8E4B-F7F9B23D78D5}"/>
              </a:ext>
            </a:extLst>
          </p:cNvPr>
          <p:cNvSpPr/>
          <p:nvPr/>
        </p:nvSpPr>
        <p:spPr>
          <a:xfrm>
            <a:off x="7055003" y="1620644"/>
            <a:ext cx="1419921" cy="9218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8B0134-B384-460D-ACBB-4A5B9C3E552F}"/>
              </a:ext>
            </a:extLst>
          </p:cNvPr>
          <p:cNvSpPr/>
          <p:nvPr/>
        </p:nvSpPr>
        <p:spPr>
          <a:xfrm>
            <a:off x="4012579" y="1628078"/>
            <a:ext cx="1419921" cy="9218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091A58-AAB1-4B80-A790-54575D5EE084}"/>
              </a:ext>
            </a:extLst>
          </p:cNvPr>
          <p:cNvSpPr/>
          <p:nvPr/>
        </p:nvSpPr>
        <p:spPr>
          <a:xfrm>
            <a:off x="5536580" y="1628078"/>
            <a:ext cx="1419921" cy="9218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BB09C6-9403-4C1F-8CCB-4E6D2FA33A38}"/>
              </a:ext>
            </a:extLst>
          </p:cNvPr>
          <p:cNvSpPr/>
          <p:nvPr/>
        </p:nvSpPr>
        <p:spPr>
          <a:xfrm>
            <a:off x="7050358" y="4415883"/>
            <a:ext cx="1419921" cy="9218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A57267-73BF-41EC-A616-CB13F43F2E4E}"/>
              </a:ext>
            </a:extLst>
          </p:cNvPr>
          <p:cNvSpPr/>
          <p:nvPr/>
        </p:nvSpPr>
        <p:spPr>
          <a:xfrm>
            <a:off x="4007934" y="4423317"/>
            <a:ext cx="1419921" cy="9218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BA6CCC-204F-45CA-92DA-5F0238F28B68}"/>
              </a:ext>
            </a:extLst>
          </p:cNvPr>
          <p:cNvSpPr/>
          <p:nvPr/>
        </p:nvSpPr>
        <p:spPr>
          <a:xfrm>
            <a:off x="5531935" y="4423317"/>
            <a:ext cx="1419921" cy="9218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C3ED6DA5-9BE7-4C5E-8216-775FDE71CD9C}"/>
              </a:ext>
            </a:extLst>
          </p:cNvPr>
          <p:cNvSpPr/>
          <p:nvPr/>
        </p:nvSpPr>
        <p:spPr>
          <a:xfrm>
            <a:off x="4482790" y="2549912"/>
            <a:ext cx="3471747" cy="1865971"/>
          </a:xfrm>
          <a:prstGeom prst="fram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E3A3FF-D2E2-4175-B07C-39C38DCA3D86}"/>
              </a:ext>
            </a:extLst>
          </p:cNvPr>
          <p:cNvSpPr txBox="1"/>
          <p:nvPr/>
        </p:nvSpPr>
        <p:spPr>
          <a:xfrm>
            <a:off x="1277559" y="453483"/>
            <a:ext cx="1049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Level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D4D309-6945-48B7-B082-8AADBA1BF589}"/>
              </a:ext>
            </a:extLst>
          </p:cNvPr>
          <p:cNvSpPr/>
          <p:nvPr/>
        </p:nvSpPr>
        <p:spPr>
          <a:xfrm>
            <a:off x="2483933" y="1628078"/>
            <a:ext cx="1419921" cy="9218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E01E57-6047-4C27-8F56-95B62D705256}"/>
              </a:ext>
            </a:extLst>
          </p:cNvPr>
          <p:cNvSpPr/>
          <p:nvPr/>
        </p:nvSpPr>
        <p:spPr>
          <a:xfrm>
            <a:off x="2479288" y="4423317"/>
            <a:ext cx="1419921" cy="9218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2A4B2B-8CBE-44F2-A556-E48DC7B808E7}"/>
              </a:ext>
            </a:extLst>
          </p:cNvPr>
          <p:cNvSpPr/>
          <p:nvPr/>
        </p:nvSpPr>
        <p:spPr>
          <a:xfrm>
            <a:off x="8589831" y="1620644"/>
            <a:ext cx="1419921" cy="9218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FF89BE-6586-41B0-9510-3BD768B96B83}"/>
              </a:ext>
            </a:extLst>
          </p:cNvPr>
          <p:cNvSpPr/>
          <p:nvPr/>
        </p:nvSpPr>
        <p:spPr>
          <a:xfrm>
            <a:off x="8585186" y="4415883"/>
            <a:ext cx="1419921" cy="9218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384C5B77-B98E-4CB1-AC4A-351C674E386F}"/>
              </a:ext>
            </a:extLst>
          </p:cNvPr>
          <p:cNvSpPr/>
          <p:nvPr/>
        </p:nvSpPr>
        <p:spPr>
          <a:xfrm>
            <a:off x="2817872" y="2557346"/>
            <a:ext cx="6792294" cy="1865971"/>
          </a:xfrm>
          <a:prstGeom prst="fram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018FCE95-DDAD-49B1-BF43-D542FE5A5D38}"/>
              </a:ext>
            </a:extLst>
          </p:cNvPr>
          <p:cNvSpPr/>
          <p:nvPr/>
        </p:nvSpPr>
        <p:spPr>
          <a:xfrm>
            <a:off x="4795948" y="3658109"/>
            <a:ext cx="234419" cy="172835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5E15E945-FD24-4A7C-AF5B-9B7DF56AE2BC}"/>
              </a:ext>
            </a:extLst>
          </p:cNvPr>
          <p:cNvSpPr/>
          <p:nvPr/>
        </p:nvSpPr>
        <p:spPr>
          <a:xfrm rot="10800000">
            <a:off x="4796212" y="3906716"/>
            <a:ext cx="234419" cy="172835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4D513618-293D-4BDE-9742-584E0665D119}"/>
              </a:ext>
            </a:extLst>
          </p:cNvPr>
          <p:cNvSpPr/>
          <p:nvPr/>
        </p:nvSpPr>
        <p:spPr>
          <a:xfrm>
            <a:off x="7404572" y="2822331"/>
            <a:ext cx="233803" cy="184666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CD4B3D8B-BD38-43BD-B17C-0CA3F8B8961C}"/>
              </a:ext>
            </a:extLst>
          </p:cNvPr>
          <p:cNvSpPr/>
          <p:nvPr/>
        </p:nvSpPr>
        <p:spPr>
          <a:xfrm rot="10800000">
            <a:off x="7404572" y="3080521"/>
            <a:ext cx="233803" cy="18466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9E4CB5A-74B2-4C3E-BD1C-9AB9DC9D3EB4}"/>
              </a:ext>
            </a:extLst>
          </p:cNvPr>
          <p:cNvSpPr/>
          <p:nvPr/>
        </p:nvSpPr>
        <p:spPr>
          <a:xfrm>
            <a:off x="4795948" y="2900520"/>
            <a:ext cx="233802" cy="21295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282F88D8-DF73-401B-8021-86173565E726}"/>
              </a:ext>
            </a:extLst>
          </p:cNvPr>
          <p:cNvSpPr/>
          <p:nvPr/>
        </p:nvSpPr>
        <p:spPr>
          <a:xfrm rot="10800000">
            <a:off x="4795948" y="3170901"/>
            <a:ext cx="233802" cy="212954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4F55E2ED-86B7-40D0-952C-988B2110FAD2}"/>
              </a:ext>
            </a:extLst>
          </p:cNvPr>
          <p:cNvSpPr/>
          <p:nvPr/>
        </p:nvSpPr>
        <p:spPr>
          <a:xfrm>
            <a:off x="7411062" y="3673547"/>
            <a:ext cx="227313" cy="166987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92A31CC4-B1A2-44A4-9537-653925A24262}"/>
              </a:ext>
            </a:extLst>
          </p:cNvPr>
          <p:cNvSpPr/>
          <p:nvPr/>
        </p:nvSpPr>
        <p:spPr>
          <a:xfrm rot="10800000">
            <a:off x="7411062" y="3903543"/>
            <a:ext cx="227313" cy="166987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85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29437D3-53F6-4E8D-AB39-537697954856}"/>
              </a:ext>
            </a:extLst>
          </p:cNvPr>
          <p:cNvSpPr txBox="1"/>
          <p:nvPr/>
        </p:nvSpPr>
        <p:spPr>
          <a:xfrm>
            <a:off x="607194" y="338472"/>
            <a:ext cx="836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Level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FC0551-1B08-4500-924C-FC4F00BEF87C}"/>
              </a:ext>
            </a:extLst>
          </p:cNvPr>
          <p:cNvSpPr/>
          <p:nvPr/>
        </p:nvSpPr>
        <p:spPr>
          <a:xfrm>
            <a:off x="3801033" y="215032"/>
            <a:ext cx="4589932" cy="632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Welcome</a:t>
            </a:r>
          </a:p>
          <a:p>
            <a:pPr algn="ctr"/>
            <a:r>
              <a:rPr lang="en-US" dirty="0"/>
              <a:t>concourse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0D3E4F1-5783-4E7A-B83F-CC5EF48D2E1F}"/>
              </a:ext>
            </a:extLst>
          </p:cNvPr>
          <p:cNvSpPr/>
          <p:nvPr/>
        </p:nvSpPr>
        <p:spPr>
          <a:xfrm>
            <a:off x="7225553" y="1228165"/>
            <a:ext cx="421342" cy="4303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/>
              <a:t>staging1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DD0A158-693F-4E35-A38D-5C9C265D49F5}"/>
              </a:ext>
            </a:extLst>
          </p:cNvPr>
          <p:cNvSpPr/>
          <p:nvPr/>
        </p:nvSpPr>
        <p:spPr>
          <a:xfrm>
            <a:off x="7225553" y="2241298"/>
            <a:ext cx="421342" cy="4303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/>
              <a:t>bingo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1D23230-C5A2-4E22-B28E-E1671D983D9C}"/>
              </a:ext>
            </a:extLst>
          </p:cNvPr>
          <p:cNvSpPr/>
          <p:nvPr/>
        </p:nvSpPr>
        <p:spPr>
          <a:xfrm>
            <a:off x="7225553" y="3254431"/>
            <a:ext cx="421342" cy="4303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/>
              <a:t>Multi-con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6B6FEEC-9D30-4EBD-AB21-647A3CFD96B5}"/>
              </a:ext>
            </a:extLst>
          </p:cNvPr>
          <p:cNvSpPr/>
          <p:nvPr/>
        </p:nvSpPr>
        <p:spPr>
          <a:xfrm>
            <a:off x="7225553" y="4267564"/>
            <a:ext cx="421342" cy="4303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/>
              <a:t>tomb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3B8D832-DBF1-4F74-BC53-4666F4219B9D}"/>
              </a:ext>
            </a:extLst>
          </p:cNvPr>
          <p:cNvSpPr/>
          <p:nvPr/>
        </p:nvSpPr>
        <p:spPr>
          <a:xfrm>
            <a:off x="5885328" y="5836024"/>
            <a:ext cx="421342" cy="4303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/>
              <a:t>The spot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B58233B-C773-4A39-AD2A-3FB9D8BC3D93}"/>
              </a:ext>
            </a:extLst>
          </p:cNvPr>
          <p:cNvSpPr/>
          <p:nvPr/>
        </p:nvSpPr>
        <p:spPr>
          <a:xfrm>
            <a:off x="4531659" y="1228165"/>
            <a:ext cx="421342" cy="4303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/>
              <a:t>staging2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8056B6E-CD82-408B-9E0E-F47C38CAE867}"/>
              </a:ext>
            </a:extLst>
          </p:cNvPr>
          <p:cNvSpPr/>
          <p:nvPr/>
        </p:nvSpPr>
        <p:spPr>
          <a:xfrm>
            <a:off x="4531659" y="2241298"/>
            <a:ext cx="421342" cy="4303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/>
              <a:t>trivia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93656E5-4B96-4135-8365-D1C747AB13CE}"/>
              </a:ext>
            </a:extLst>
          </p:cNvPr>
          <p:cNvSpPr/>
          <p:nvPr/>
        </p:nvSpPr>
        <p:spPr>
          <a:xfrm>
            <a:off x="4531659" y="3254431"/>
            <a:ext cx="421342" cy="4303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/>
              <a:t>rust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2054B42-2383-43BC-BCE1-D5509F06F8A5}"/>
              </a:ext>
            </a:extLst>
          </p:cNvPr>
          <p:cNvSpPr/>
          <p:nvPr/>
        </p:nvSpPr>
        <p:spPr>
          <a:xfrm>
            <a:off x="4531659" y="4267564"/>
            <a:ext cx="421342" cy="4303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/>
              <a:t>hq</a:t>
            </a:r>
            <a:endParaRPr lang="en-US" dirty="0"/>
          </a:p>
        </p:txBody>
      </p:sp>
      <p:sp>
        <p:nvSpPr>
          <p:cNvPr id="8" name="Star: 4 Points 7">
            <a:extLst>
              <a:ext uri="{FF2B5EF4-FFF2-40B4-BE49-F238E27FC236}">
                <a16:creationId xmlns:a16="http://schemas.microsoft.com/office/drawing/2014/main" id="{0F472A16-915B-4B83-A8BE-D37F06E70B49}"/>
              </a:ext>
            </a:extLst>
          </p:cNvPr>
          <p:cNvSpPr/>
          <p:nvPr/>
        </p:nvSpPr>
        <p:spPr>
          <a:xfrm>
            <a:off x="5629835" y="2079812"/>
            <a:ext cx="968189" cy="1004047"/>
          </a:xfrm>
          <a:prstGeom prst="star4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dirty="0"/>
              <a:t>spawn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7447864-AF0C-403D-9366-2FF0883F83DE}"/>
              </a:ext>
            </a:extLst>
          </p:cNvPr>
          <p:cNvSpPr/>
          <p:nvPr/>
        </p:nvSpPr>
        <p:spPr>
          <a:xfrm>
            <a:off x="7225553" y="5280697"/>
            <a:ext cx="421342" cy="4303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/>
              <a:t>roundtable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F0508B3-0A37-485C-9F39-10AD9D6F31E4}"/>
              </a:ext>
            </a:extLst>
          </p:cNvPr>
          <p:cNvSpPr/>
          <p:nvPr/>
        </p:nvSpPr>
        <p:spPr>
          <a:xfrm>
            <a:off x="4545106" y="5280697"/>
            <a:ext cx="421342" cy="4303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/>
              <a:t>Contentset</a:t>
            </a:r>
            <a:r>
              <a:rPr lang="en-US" dirty="0"/>
              <a:t>#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929205-9D4D-4842-90E3-5542A559C903}"/>
              </a:ext>
            </a:extLst>
          </p:cNvPr>
          <p:cNvSpPr/>
          <p:nvPr/>
        </p:nvSpPr>
        <p:spPr>
          <a:xfrm>
            <a:off x="4890246" y="6427694"/>
            <a:ext cx="2411506" cy="27839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exit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F851BA-AF0F-47C4-919E-A23258695039}"/>
              </a:ext>
            </a:extLst>
          </p:cNvPr>
          <p:cNvSpPr/>
          <p:nvPr/>
        </p:nvSpPr>
        <p:spPr>
          <a:xfrm>
            <a:off x="4890246" y="84862"/>
            <a:ext cx="2411506" cy="27839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Stairs down to gen.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077C8D7-06A6-4506-9030-D7EA58DC7152}"/>
              </a:ext>
            </a:extLst>
          </p:cNvPr>
          <p:cNvSpPr/>
          <p:nvPr/>
        </p:nvSpPr>
        <p:spPr>
          <a:xfrm>
            <a:off x="5405718" y="645338"/>
            <a:ext cx="1452282" cy="4752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Fancy sign</a:t>
            </a:r>
          </a:p>
        </p:txBody>
      </p:sp>
    </p:spTree>
    <p:extLst>
      <p:ext uri="{BB962C8B-B14F-4D97-AF65-F5344CB8AC3E}">
        <p14:creationId xmlns:p14="http://schemas.microsoft.com/office/powerpoint/2010/main" val="1656112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5E3D2E-AAC0-4A54-8E82-D6D6945F923C}"/>
              </a:ext>
            </a:extLst>
          </p:cNvPr>
          <p:cNvSpPr/>
          <p:nvPr/>
        </p:nvSpPr>
        <p:spPr>
          <a:xfrm>
            <a:off x="2580961" y="744071"/>
            <a:ext cx="6903698" cy="5522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general/meeting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2B2E64-2987-4682-A972-1B4E07B94C97}"/>
              </a:ext>
            </a:extLst>
          </p:cNvPr>
          <p:cNvSpPr/>
          <p:nvPr/>
        </p:nvSpPr>
        <p:spPr>
          <a:xfrm>
            <a:off x="4651808" y="5631975"/>
            <a:ext cx="2762004" cy="7867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Stairs up to spawn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A5B75E-8B8A-4BB7-BA0E-8B63D19C2660}"/>
              </a:ext>
            </a:extLst>
          </p:cNvPr>
          <p:cNvSpPr/>
          <p:nvPr/>
        </p:nvSpPr>
        <p:spPr>
          <a:xfrm rot="19444289">
            <a:off x="8102386" y="5716067"/>
            <a:ext cx="1849558" cy="42524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Avatars/models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0CEDAA-6255-4A11-A344-1AC7B6B0D5A4}"/>
              </a:ext>
            </a:extLst>
          </p:cNvPr>
          <p:cNvSpPr/>
          <p:nvPr/>
        </p:nvSpPr>
        <p:spPr>
          <a:xfrm rot="1458091">
            <a:off x="2389673" y="5843391"/>
            <a:ext cx="1428624" cy="2944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marketplace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F524D6-49CE-4B1C-8642-D40A19ECBD08}"/>
              </a:ext>
            </a:extLst>
          </p:cNvPr>
          <p:cNvSpPr/>
          <p:nvPr/>
        </p:nvSpPr>
        <p:spPr>
          <a:xfrm>
            <a:off x="4534393" y="591671"/>
            <a:ext cx="2762004" cy="7294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Stairs up to </a:t>
            </a:r>
            <a:r>
              <a:rPr lang="en-US" dirty="0" err="1"/>
              <a:t>utils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A16055-30D7-46FD-8EF2-5B36E740DE83}"/>
              </a:ext>
            </a:extLst>
          </p:cNvPr>
          <p:cNvSpPr/>
          <p:nvPr/>
        </p:nvSpPr>
        <p:spPr>
          <a:xfrm rot="1733373">
            <a:off x="8222725" y="762038"/>
            <a:ext cx="1864743" cy="4564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Sp. Event dev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2BED14-E988-4DE9-A317-B9005D5D9939}"/>
              </a:ext>
            </a:extLst>
          </p:cNvPr>
          <p:cNvSpPr/>
          <p:nvPr/>
        </p:nvSpPr>
        <p:spPr>
          <a:xfrm rot="19298966">
            <a:off x="2129809" y="828876"/>
            <a:ext cx="1688097" cy="3227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Sp. Event dev 1</a:t>
            </a: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23CEFAD7-C6B5-4EC7-B4EB-A14F0333E2BC}"/>
              </a:ext>
            </a:extLst>
          </p:cNvPr>
          <p:cNvSpPr/>
          <p:nvPr/>
        </p:nvSpPr>
        <p:spPr>
          <a:xfrm>
            <a:off x="3200400" y="1272988"/>
            <a:ext cx="5620871" cy="4441878"/>
          </a:xfrm>
          <a:prstGeom prst="fra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717EEB-3670-4DA0-8907-4555656D8674}"/>
              </a:ext>
            </a:extLst>
          </p:cNvPr>
          <p:cNvSpPr/>
          <p:nvPr/>
        </p:nvSpPr>
        <p:spPr>
          <a:xfrm>
            <a:off x="4715435" y="2377888"/>
            <a:ext cx="2580962" cy="21062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Central meeting</a:t>
            </a:r>
          </a:p>
          <a:p>
            <a:pPr algn="ctr"/>
            <a:r>
              <a:rPr lang="en-US" dirty="0"/>
              <a:t>(Fancy floor inlay)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45361A-7998-4D9B-A534-2C8A1DB5EA2A}"/>
              </a:ext>
            </a:extLst>
          </p:cNvPr>
          <p:cNvSpPr/>
          <p:nvPr/>
        </p:nvSpPr>
        <p:spPr>
          <a:xfrm>
            <a:off x="5660774" y="4434692"/>
            <a:ext cx="1044825" cy="7867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Stairs up to walk 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F2893A-7551-49CA-81E7-3C339FAFFC7D}"/>
              </a:ext>
            </a:extLst>
          </p:cNvPr>
          <p:cNvSpPr txBox="1"/>
          <p:nvPr/>
        </p:nvSpPr>
        <p:spPr>
          <a:xfrm>
            <a:off x="6705600" y="1362273"/>
            <a:ext cx="1665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Perim</a:t>
            </a:r>
            <a:r>
              <a:rPr lang="en-US" dirty="0"/>
              <a:t>. walkway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5B2765-140F-4F08-A979-D71066F66FC4}"/>
              </a:ext>
            </a:extLst>
          </p:cNvPr>
          <p:cNvSpPr txBox="1"/>
          <p:nvPr/>
        </p:nvSpPr>
        <p:spPr>
          <a:xfrm>
            <a:off x="3602225" y="5221445"/>
            <a:ext cx="1665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Perim</a:t>
            </a:r>
            <a:r>
              <a:rPr lang="en-US" dirty="0"/>
              <a:t>. walkway</a:t>
            </a:r>
          </a:p>
        </p:txBody>
      </p:sp>
      <p:sp>
        <p:nvSpPr>
          <p:cNvPr id="16" name="Double Bracket 15">
            <a:extLst>
              <a:ext uri="{FF2B5EF4-FFF2-40B4-BE49-F238E27FC236}">
                <a16:creationId xmlns:a16="http://schemas.microsoft.com/office/drawing/2014/main" id="{2DCC8A34-473C-4D0D-AAB4-F4D8074DA64E}"/>
              </a:ext>
            </a:extLst>
          </p:cNvPr>
          <p:cNvSpPr/>
          <p:nvPr/>
        </p:nvSpPr>
        <p:spPr>
          <a:xfrm>
            <a:off x="5101819" y="2747682"/>
            <a:ext cx="1861982" cy="1515035"/>
          </a:xfrm>
          <a:prstGeom prst="bracketPair">
            <a:avLst/>
          </a:prstGeom>
          <a:ln w="1270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4B6CB0-E76D-4B74-B732-9D9C95E6516E}"/>
              </a:ext>
            </a:extLst>
          </p:cNvPr>
          <p:cNvSpPr/>
          <p:nvPr/>
        </p:nvSpPr>
        <p:spPr>
          <a:xfrm>
            <a:off x="5629677" y="1696470"/>
            <a:ext cx="981635" cy="7867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^Stairs up to walk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B34E08-BBF6-4B99-8B1A-226C5FD56AAC}"/>
              </a:ext>
            </a:extLst>
          </p:cNvPr>
          <p:cNvSpPr/>
          <p:nvPr/>
        </p:nvSpPr>
        <p:spPr>
          <a:xfrm>
            <a:off x="7272067" y="3035623"/>
            <a:ext cx="1020285" cy="7867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Stairs up to walk&gt;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9844858-CD3B-43F8-A8AE-454E3010DD30}"/>
              </a:ext>
            </a:extLst>
          </p:cNvPr>
          <p:cNvSpPr/>
          <p:nvPr/>
        </p:nvSpPr>
        <p:spPr>
          <a:xfrm>
            <a:off x="3735923" y="3035622"/>
            <a:ext cx="1033300" cy="7867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&lt;Stairs up to walk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470497-CFF4-445C-B69B-E4658E2ACF20}"/>
              </a:ext>
            </a:extLst>
          </p:cNvPr>
          <p:cNvSpPr/>
          <p:nvPr/>
        </p:nvSpPr>
        <p:spPr>
          <a:xfrm>
            <a:off x="8643724" y="2422612"/>
            <a:ext cx="1020285" cy="19342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Stairs down to trivia-dev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55F43DB-A576-43B9-9D00-2096B4A8D78F}"/>
              </a:ext>
            </a:extLst>
          </p:cNvPr>
          <p:cNvSpPr/>
          <p:nvPr/>
        </p:nvSpPr>
        <p:spPr>
          <a:xfrm>
            <a:off x="2299009" y="2526379"/>
            <a:ext cx="1020285" cy="19342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Stairs down to bingo-dev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B3EDD51A-E1B8-4021-BA75-951180A748B2}"/>
              </a:ext>
            </a:extLst>
          </p:cNvPr>
          <p:cNvSpPr/>
          <p:nvPr/>
        </p:nvSpPr>
        <p:spPr>
          <a:xfrm>
            <a:off x="3853933" y="4190390"/>
            <a:ext cx="449049" cy="369332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/>
              <a:t>elevators</a:t>
            </a:r>
            <a:endParaRPr lang="en-US" dirty="0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0F105F0E-754B-4BFC-A521-AA94CC5810F5}"/>
              </a:ext>
            </a:extLst>
          </p:cNvPr>
          <p:cNvSpPr/>
          <p:nvPr/>
        </p:nvSpPr>
        <p:spPr>
          <a:xfrm rot="10800000">
            <a:off x="3862452" y="4668106"/>
            <a:ext cx="449049" cy="369332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705BCCE5-3AA8-4193-83F9-F650176477F9}"/>
              </a:ext>
            </a:extLst>
          </p:cNvPr>
          <p:cNvSpPr/>
          <p:nvPr/>
        </p:nvSpPr>
        <p:spPr>
          <a:xfrm>
            <a:off x="7704514" y="1951019"/>
            <a:ext cx="449049" cy="369332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/>
              <a:t>elevators</a:t>
            </a:r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8D7DE770-3D97-4F9A-A7B3-C3288504D0D6}"/>
              </a:ext>
            </a:extLst>
          </p:cNvPr>
          <p:cNvSpPr/>
          <p:nvPr/>
        </p:nvSpPr>
        <p:spPr>
          <a:xfrm rot="10800000">
            <a:off x="7713033" y="2428735"/>
            <a:ext cx="449049" cy="369332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72737050-3FFB-4739-B8D7-E494AD78F466}"/>
              </a:ext>
            </a:extLst>
          </p:cNvPr>
          <p:cNvSpPr/>
          <p:nvPr/>
        </p:nvSpPr>
        <p:spPr>
          <a:xfrm>
            <a:off x="3862451" y="1909250"/>
            <a:ext cx="449049" cy="369332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/>
              <a:t>elevators</a:t>
            </a:r>
            <a:endParaRPr lang="en-US" dirty="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5F4460EF-AC9B-4F42-A770-EE4320F659AF}"/>
              </a:ext>
            </a:extLst>
          </p:cNvPr>
          <p:cNvSpPr/>
          <p:nvPr/>
        </p:nvSpPr>
        <p:spPr>
          <a:xfrm rot="10800000">
            <a:off x="3870970" y="2386966"/>
            <a:ext cx="449049" cy="369332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3ACCD264-4698-4ED0-B0A3-670ABA2FF67C}"/>
              </a:ext>
            </a:extLst>
          </p:cNvPr>
          <p:cNvSpPr/>
          <p:nvPr/>
        </p:nvSpPr>
        <p:spPr>
          <a:xfrm>
            <a:off x="7718705" y="4250026"/>
            <a:ext cx="449049" cy="369332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/>
              <a:t>elevators</a:t>
            </a:r>
            <a:endParaRPr lang="en-US" dirty="0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FDC37FCC-F4E4-4D8F-9622-D703654705D8}"/>
              </a:ext>
            </a:extLst>
          </p:cNvPr>
          <p:cNvSpPr/>
          <p:nvPr/>
        </p:nvSpPr>
        <p:spPr>
          <a:xfrm rot="10800000">
            <a:off x="7727224" y="4727742"/>
            <a:ext cx="449049" cy="369332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38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162</Words>
  <Application>Microsoft Office PowerPoint</Application>
  <PresentationFormat>Widescreen</PresentationFormat>
  <Paragraphs>78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Studio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Studio</dc:title>
  <dc:creator>Mark Brosche</dc:creator>
  <cp:lastModifiedBy>Mark Brosche</cp:lastModifiedBy>
  <cp:revision>12</cp:revision>
  <dcterms:created xsi:type="dcterms:W3CDTF">2019-03-06T06:33:47Z</dcterms:created>
  <dcterms:modified xsi:type="dcterms:W3CDTF">2019-03-07T07:07:47Z</dcterms:modified>
</cp:coreProperties>
</file>